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45"/>
  </p:notesMasterIdLst>
  <p:sldIdLst>
    <p:sldId id="269" r:id="rId2"/>
    <p:sldId id="256" r:id="rId3"/>
    <p:sldId id="257" r:id="rId4"/>
    <p:sldId id="301" r:id="rId5"/>
    <p:sldId id="302" r:id="rId6"/>
    <p:sldId id="273" r:id="rId7"/>
    <p:sldId id="274" r:id="rId8"/>
    <p:sldId id="276" r:id="rId9"/>
    <p:sldId id="277" r:id="rId10"/>
    <p:sldId id="267" r:id="rId11"/>
    <p:sldId id="268" r:id="rId12"/>
    <p:sldId id="278" r:id="rId13"/>
    <p:sldId id="275" r:id="rId14"/>
    <p:sldId id="270" r:id="rId15"/>
    <p:sldId id="279" r:id="rId16"/>
    <p:sldId id="282" r:id="rId17"/>
    <p:sldId id="283" r:id="rId18"/>
    <p:sldId id="271" r:id="rId19"/>
    <p:sldId id="284" r:id="rId20"/>
    <p:sldId id="285" r:id="rId21"/>
    <p:sldId id="266" r:id="rId22"/>
    <p:sldId id="258" r:id="rId23"/>
    <p:sldId id="260" r:id="rId24"/>
    <p:sldId id="262" r:id="rId25"/>
    <p:sldId id="263" r:id="rId26"/>
    <p:sldId id="264" r:id="rId27"/>
    <p:sldId id="261" r:id="rId28"/>
    <p:sldId id="259" r:id="rId29"/>
    <p:sldId id="286" r:id="rId30"/>
    <p:sldId id="287" r:id="rId31"/>
    <p:sldId id="288" r:id="rId32"/>
    <p:sldId id="265" r:id="rId33"/>
    <p:sldId id="297" r:id="rId34"/>
    <p:sldId id="298" r:id="rId35"/>
    <p:sldId id="289" r:id="rId36"/>
    <p:sldId id="299" r:id="rId37"/>
    <p:sldId id="290" r:id="rId38"/>
    <p:sldId id="291" r:id="rId39"/>
    <p:sldId id="293" r:id="rId40"/>
    <p:sldId id="294" r:id="rId41"/>
    <p:sldId id="300" r:id="rId42"/>
    <p:sldId id="296" r:id="rId43"/>
    <p:sldId id="295"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E9E5DC"/>
    <a:srgbClr val="6F6F6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BE92AB2-5D2C-4B0F-84E8-6B2E24759116}" v="861" dt="2025-04-01T08:41:11.41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59" d="100"/>
          <a:sy n="59" d="100"/>
        </p:scale>
        <p:origin x="244"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51" Type="http://schemas.microsoft.com/office/2015/10/relationships/revisionInfo" Target="revisionInfo.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lusz,Carol" userId="d694680c-20a6-4aaf-9f5d-eff87bc6dadd" providerId="ADAL" clId="{7BE92AB2-5D2C-4B0F-84E8-6B2E24759116}"/>
    <pc:docChg chg="undo redo custSel addSld delSld modSld sldOrd">
      <pc:chgData name="Wilusz,Carol" userId="d694680c-20a6-4aaf-9f5d-eff87bc6dadd" providerId="ADAL" clId="{7BE92AB2-5D2C-4B0F-84E8-6B2E24759116}" dt="2025-04-01T08:41:23.292" v="15820" actId="20577"/>
      <pc:docMkLst>
        <pc:docMk/>
      </pc:docMkLst>
      <pc:sldChg chg="addSp modSp mod">
        <pc:chgData name="Wilusz,Carol" userId="d694680c-20a6-4aaf-9f5d-eff87bc6dadd" providerId="ADAL" clId="{7BE92AB2-5D2C-4B0F-84E8-6B2E24759116}" dt="2025-04-01T08:06:29.085" v="15473" actId="14100"/>
        <pc:sldMkLst>
          <pc:docMk/>
          <pc:sldMk cId="4192329183" sldId="256"/>
        </pc:sldMkLst>
        <pc:spChg chg="add mod">
          <ac:chgData name="Wilusz,Carol" userId="d694680c-20a6-4aaf-9f5d-eff87bc6dadd" providerId="ADAL" clId="{7BE92AB2-5D2C-4B0F-84E8-6B2E24759116}" dt="2025-04-01T08:05:32.446" v="15465" actId="1076"/>
          <ac:spMkLst>
            <pc:docMk/>
            <pc:sldMk cId="4192329183" sldId="256"/>
            <ac:spMk id="4" creationId="{84C899EF-4E37-7202-88A8-BFD71E2E4EE8}"/>
          </ac:spMkLst>
        </pc:spChg>
        <pc:picChg chg="add mod">
          <ac:chgData name="Wilusz,Carol" userId="d694680c-20a6-4aaf-9f5d-eff87bc6dadd" providerId="ADAL" clId="{7BE92AB2-5D2C-4B0F-84E8-6B2E24759116}" dt="2025-04-01T08:05:42.852" v="15468" actId="1076"/>
          <ac:picMkLst>
            <pc:docMk/>
            <pc:sldMk cId="4192329183" sldId="256"/>
            <ac:picMk id="3074" creationId="{129EABDC-516B-AC0B-8BDD-1539C3A990CE}"/>
          </ac:picMkLst>
        </pc:picChg>
        <pc:picChg chg="add mod">
          <ac:chgData name="Wilusz,Carol" userId="d694680c-20a6-4aaf-9f5d-eff87bc6dadd" providerId="ADAL" clId="{7BE92AB2-5D2C-4B0F-84E8-6B2E24759116}" dt="2025-04-01T08:06:29.085" v="15473" actId="14100"/>
          <ac:picMkLst>
            <pc:docMk/>
            <pc:sldMk cId="4192329183" sldId="256"/>
            <ac:picMk id="3076" creationId="{73DC5A20-F4ED-F5EF-7596-8906F4E60ECA}"/>
          </ac:picMkLst>
        </pc:picChg>
      </pc:sldChg>
      <pc:sldChg chg="modSp">
        <pc:chgData name="Wilusz,Carol" userId="d694680c-20a6-4aaf-9f5d-eff87bc6dadd" providerId="ADAL" clId="{7BE92AB2-5D2C-4B0F-84E8-6B2E24759116}" dt="2025-04-01T07:06:13.515" v="14363" actId="20577"/>
        <pc:sldMkLst>
          <pc:docMk/>
          <pc:sldMk cId="2433365682" sldId="257"/>
        </pc:sldMkLst>
        <pc:graphicFrameChg chg="mod">
          <ac:chgData name="Wilusz,Carol" userId="d694680c-20a6-4aaf-9f5d-eff87bc6dadd" providerId="ADAL" clId="{7BE92AB2-5D2C-4B0F-84E8-6B2E24759116}" dt="2025-04-01T07:06:13.515" v="14363" actId="20577"/>
          <ac:graphicFrameMkLst>
            <pc:docMk/>
            <pc:sldMk cId="2433365682" sldId="257"/>
            <ac:graphicFrameMk id="5" creationId="{208BBAC2-373B-53D4-914A-88F691F78713}"/>
          </ac:graphicFrameMkLst>
        </pc:graphicFrameChg>
      </pc:sldChg>
      <pc:sldChg chg="addSp delSp modSp mod">
        <pc:chgData name="Wilusz,Carol" userId="d694680c-20a6-4aaf-9f5d-eff87bc6dadd" providerId="ADAL" clId="{7BE92AB2-5D2C-4B0F-84E8-6B2E24759116}" dt="2025-03-31T14:11:37.976" v="10255" actId="20577"/>
        <pc:sldMkLst>
          <pc:docMk/>
          <pc:sldMk cId="1410187234" sldId="258"/>
        </pc:sldMkLst>
        <pc:spChg chg="mod">
          <ac:chgData name="Wilusz,Carol" userId="d694680c-20a6-4aaf-9f5d-eff87bc6dadd" providerId="ADAL" clId="{7BE92AB2-5D2C-4B0F-84E8-6B2E24759116}" dt="2025-03-31T14:00:50.898" v="9323" actId="1076"/>
          <ac:spMkLst>
            <pc:docMk/>
            <pc:sldMk cId="1410187234" sldId="258"/>
            <ac:spMk id="2" creationId="{EAB04974-F414-4EEF-5FDB-9F0C13CB143F}"/>
          </ac:spMkLst>
        </pc:spChg>
        <pc:spChg chg="mod">
          <ac:chgData name="Wilusz,Carol" userId="d694680c-20a6-4aaf-9f5d-eff87bc6dadd" providerId="ADAL" clId="{7BE92AB2-5D2C-4B0F-84E8-6B2E24759116}" dt="2025-03-26T12:44:02.056" v="500" actId="1076"/>
          <ac:spMkLst>
            <pc:docMk/>
            <pc:sldMk cId="1410187234" sldId="258"/>
            <ac:spMk id="4" creationId="{D787A21E-08D1-A991-165D-DA3FA19D4CA6}"/>
          </ac:spMkLst>
        </pc:spChg>
        <pc:spChg chg="mod">
          <ac:chgData name="Wilusz,Carol" userId="d694680c-20a6-4aaf-9f5d-eff87bc6dadd" providerId="ADAL" clId="{7BE92AB2-5D2C-4B0F-84E8-6B2E24759116}" dt="2025-03-31T14:11:37.976" v="10255" actId="20577"/>
          <ac:spMkLst>
            <pc:docMk/>
            <pc:sldMk cId="1410187234" sldId="258"/>
            <ac:spMk id="5" creationId="{46E6E93E-43FB-A428-61E6-E1B8DB17E571}"/>
          </ac:spMkLst>
        </pc:spChg>
        <pc:spChg chg="mod">
          <ac:chgData name="Wilusz,Carol" userId="d694680c-20a6-4aaf-9f5d-eff87bc6dadd" providerId="ADAL" clId="{7BE92AB2-5D2C-4B0F-84E8-6B2E24759116}" dt="2025-03-26T12:27:51.560" v="29" actId="27636"/>
          <ac:spMkLst>
            <pc:docMk/>
            <pc:sldMk cId="1410187234" sldId="258"/>
            <ac:spMk id="6" creationId="{638FE005-AA54-476D-A483-0C04064C00BA}"/>
          </ac:spMkLst>
        </pc:spChg>
        <pc:spChg chg="mod">
          <ac:chgData name="Wilusz,Carol" userId="d694680c-20a6-4aaf-9f5d-eff87bc6dadd" providerId="ADAL" clId="{7BE92AB2-5D2C-4B0F-84E8-6B2E24759116}" dt="2025-03-26T12:27:51.510" v="28" actId="1076"/>
          <ac:spMkLst>
            <pc:docMk/>
            <pc:sldMk cId="1410187234" sldId="258"/>
            <ac:spMk id="7" creationId="{3784317F-4994-A3E6-054F-35B51455F7FF}"/>
          </ac:spMkLst>
        </pc:spChg>
        <pc:spChg chg="del mod">
          <ac:chgData name="Wilusz,Carol" userId="d694680c-20a6-4aaf-9f5d-eff87bc6dadd" providerId="ADAL" clId="{7BE92AB2-5D2C-4B0F-84E8-6B2E24759116}" dt="2025-03-26T12:28:21.994" v="35" actId="478"/>
          <ac:spMkLst>
            <pc:docMk/>
            <pc:sldMk cId="1410187234" sldId="258"/>
            <ac:spMk id="8" creationId="{22538002-168E-57DC-6C7A-7BEDE52FCB97}"/>
          </ac:spMkLst>
        </pc:spChg>
        <pc:spChg chg="del mod">
          <ac:chgData name="Wilusz,Carol" userId="d694680c-20a6-4aaf-9f5d-eff87bc6dadd" providerId="ADAL" clId="{7BE92AB2-5D2C-4B0F-84E8-6B2E24759116}" dt="2025-03-26T12:28:22.975" v="36" actId="478"/>
          <ac:spMkLst>
            <pc:docMk/>
            <pc:sldMk cId="1410187234" sldId="258"/>
            <ac:spMk id="9" creationId="{04408D29-2FCC-6F92-4C6E-B604EDFBA17E}"/>
          </ac:spMkLst>
        </pc:spChg>
        <pc:picChg chg="add mod">
          <ac:chgData name="Wilusz,Carol" userId="d694680c-20a6-4aaf-9f5d-eff87bc6dadd" providerId="ADAL" clId="{7BE92AB2-5D2C-4B0F-84E8-6B2E24759116}" dt="2025-03-31T14:00:58.031" v="9326" actId="14100"/>
          <ac:picMkLst>
            <pc:docMk/>
            <pc:sldMk cId="1410187234" sldId="258"/>
            <ac:picMk id="3" creationId="{D3F09EA7-CCD7-847E-F790-2BFBB4563EEE}"/>
          </ac:picMkLst>
        </pc:picChg>
      </pc:sldChg>
      <pc:sldChg chg="addSp delSp modSp mod ord delAnim modAnim">
        <pc:chgData name="Wilusz,Carol" userId="d694680c-20a6-4aaf-9f5d-eff87bc6dadd" providerId="ADAL" clId="{7BE92AB2-5D2C-4B0F-84E8-6B2E24759116}" dt="2025-03-31T14:24:40.584" v="10521" actId="20577"/>
        <pc:sldMkLst>
          <pc:docMk/>
          <pc:sldMk cId="1232572729" sldId="259"/>
        </pc:sldMkLst>
        <pc:spChg chg="add del">
          <ac:chgData name="Wilusz,Carol" userId="d694680c-20a6-4aaf-9f5d-eff87bc6dadd" providerId="ADAL" clId="{7BE92AB2-5D2C-4B0F-84E8-6B2E24759116}" dt="2025-03-26T12:30:05.449" v="38" actId="478"/>
          <ac:spMkLst>
            <pc:docMk/>
            <pc:sldMk cId="1232572729" sldId="259"/>
            <ac:spMk id="2" creationId="{D8FBF20E-DE91-ABF7-3C51-92C153843B77}"/>
          </ac:spMkLst>
        </pc:spChg>
        <pc:spChg chg="add mod">
          <ac:chgData name="Wilusz,Carol" userId="d694680c-20a6-4aaf-9f5d-eff87bc6dadd" providerId="ADAL" clId="{7BE92AB2-5D2C-4B0F-84E8-6B2E24759116}" dt="2025-03-26T12:50:00.992" v="601" actId="1036"/>
          <ac:spMkLst>
            <pc:docMk/>
            <pc:sldMk cId="1232572729" sldId="259"/>
            <ac:spMk id="3" creationId="{047BA348-40B3-254E-A32B-1483BFAEEA7F}"/>
          </ac:spMkLst>
        </pc:spChg>
        <pc:spChg chg="add mod">
          <ac:chgData name="Wilusz,Carol" userId="d694680c-20a6-4aaf-9f5d-eff87bc6dadd" providerId="ADAL" clId="{7BE92AB2-5D2C-4B0F-84E8-6B2E24759116}" dt="2025-03-26T13:18:35.549" v="2138" actId="207"/>
          <ac:spMkLst>
            <pc:docMk/>
            <pc:sldMk cId="1232572729" sldId="259"/>
            <ac:spMk id="5" creationId="{9D49A82C-A49B-D4FF-DB6D-20E6154D859F}"/>
          </ac:spMkLst>
        </pc:spChg>
        <pc:spChg chg="add mod">
          <ac:chgData name="Wilusz,Carol" userId="d694680c-20a6-4aaf-9f5d-eff87bc6dadd" providerId="ADAL" clId="{7BE92AB2-5D2C-4B0F-84E8-6B2E24759116}" dt="2025-03-26T12:50:32.417" v="617" actId="1076"/>
          <ac:spMkLst>
            <pc:docMk/>
            <pc:sldMk cId="1232572729" sldId="259"/>
            <ac:spMk id="6" creationId="{73B7AAA7-463D-7BAB-19A2-3099871F0C1C}"/>
          </ac:spMkLst>
        </pc:spChg>
        <pc:spChg chg="mod">
          <ac:chgData name="Wilusz,Carol" userId="d694680c-20a6-4aaf-9f5d-eff87bc6dadd" providerId="ADAL" clId="{7BE92AB2-5D2C-4B0F-84E8-6B2E24759116}" dt="2025-03-31T14:24:40.584" v="10521" actId="20577"/>
          <ac:spMkLst>
            <pc:docMk/>
            <pc:sldMk cId="1232572729" sldId="259"/>
            <ac:spMk id="7" creationId="{8CA49317-E8E5-BCFF-937F-493A9F97C960}"/>
          </ac:spMkLst>
        </pc:spChg>
        <pc:spChg chg="add mod">
          <ac:chgData name="Wilusz,Carol" userId="d694680c-20a6-4aaf-9f5d-eff87bc6dadd" providerId="ADAL" clId="{7BE92AB2-5D2C-4B0F-84E8-6B2E24759116}" dt="2025-03-26T12:50:26.405" v="615" actId="1076"/>
          <ac:spMkLst>
            <pc:docMk/>
            <pc:sldMk cId="1232572729" sldId="259"/>
            <ac:spMk id="8" creationId="{B8A66C69-1024-FDE1-823E-80D54486F635}"/>
          </ac:spMkLst>
        </pc:spChg>
        <pc:spChg chg="add mod">
          <ac:chgData name="Wilusz,Carol" userId="d694680c-20a6-4aaf-9f5d-eff87bc6dadd" providerId="ADAL" clId="{7BE92AB2-5D2C-4B0F-84E8-6B2E24759116}" dt="2025-03-26T12:50:00.992" v="601" actId="1036"/>
          <ac:spMkLst>
            <pc:docMk/>
            <pc:sldMk cId="1232572729" sldId="259"/>
            <ac:spMk id="14" creationId="{C1CE5741-C892-B6A6-9905-1CCB53192077}"/>
          </ac:spMkLst>
        </pc:spChg>
        <pc:spChg chg="add mod">
          <ac:chgData name="Wilusz,Carol" userId="d694680c-20a6-4aaf-9f5d-eff87bc6dadd" providerId="ADAL" clId="{7BE92AB2-5D2C-4B0F-84E8-6B2E24759116}" dt="2025-03-26T12:50:20.512" v="614" actId="1035"/>
          <ac:spMkLst>
            <pc:docMk/>
            <pc:sldMk cId="1232572729" sldId="259"/>
            <ac:spMk id="15" creationId="{56ECAEE6-846D-2C3B-CB81-E3C2E44F2A1B}"/>
          </ac:spMkLst>
        </pc:spChg>
        <pc:spChg chg="del mod">
          <ac:chgData name="Wilusz,Carol" userId="d694680c-20a6-4aaf-9f5d-eff87bc6dadd" providerId="ADAL" clId="{7BE92AB2-5D2C-4B0F-84E8-6B2E24759116}" dt="2025-03-26T13:17:19.448" v="2132" actId="478"/>
          <ac:spMkLst>
            <pc:docMk/>
            <pc:sldMk cId="1232572729" sldId="259"/>
            <ac:spMk id="17" creationId="{662606F2-5E00-074D-7CA3-C5AA7C48F4F9}"/>
          </ac:spMkLst>
        </pc:spChg>
        <pc:spChg chg="add mod">
          <ac:chgData name="Wilusz,Carol" userId="d694680c-20a6-4aaf-9f5d-eff87bc6dadd" providerId="ADAL" clId="{7BE92AB2-5D2C-4B0F-84E8-6B2E24759116}" dt="2025-03-26T12:50:00.992" v="601" actId="1036"/>
          <ac:spMkLst>
            <pc:docMk/>
            <pc:sldMk cId="1232572729" sldId="259"/>
            <ac:spMk id="18" creationId="{82A22193-17FB-2A64-C720-A570CC2A2E0D}"/>
          </ac:spMkLst>
        </pc:spChg>
        <pc:spChg chg="add mod">
          <ac:chgData name="Wilusz,Carol" userId="d694680c-20a6-4aaf-9f5d-eff87bc6dadd" providerId="ADAL" clId="{7BE92AB2-5D2C-4B0F-84E8-6B2E24759116}" dt="2025-03-26T12:50:20.512" v="614" actId="1035"/>
          <ac:spMkLst>
            <pc:docMk/>
            <pc:sldMk cId="1232572729" sldId="259"/>
            <ac:spMk id="19" creationId="{A605EAC3-400E-D08A-67A7-1E05441E5013}"/>
          </ac:spMkLst>
        </pc:spChg>
        <pc:spChg chg="add mod">
          <ac:chgData name="Wilusz,Carol" userId="d694680c-20a6-4aaf-9f5d-eff87bc6dadd" providerId="ADAL" clId="{7BE92AB2-5D2C-4B0F-84E8-6B2E24759116}" dt="2025-03-26T12:50:00.992" v="601" actId="1036"/>
          <ac:spMkLst>
            <pc:docMk/>
            <pc:sldMk cId="1232572729" sldId="259"/>
            <ac:spMk id="20" creationId="{F81EE09F-F7CE-64A5-2BC6-1095F4A36D80}"/>
          </ac:spMkLst>
        </pc:spChg>
        <pc:spChg chg="add mod">
          <ac:chgData name="Wilusz,Carol" userId="d694680c-20a6-4aaf-9f5d-eff87bc6dadd" providerId="ADAL" clId="{7BE92AB2-5D2C-4B0F-84E8-6B2E24759116}" dt="2025-03-26T12:50:00.992" v="601" actId="1036"/>
          <ac:spMkLst>
            <pc:docMk/>
            <pc:sldMk cId="1232572729" sldId="259"/>
            <ac:spMk id="21" creationId="{D979E05C-E285-58BC-3C7A-FD1C884A66DB}"/>
          </ac:spMkLst>
        </pc:spChg>
        <pc:spChg chg="add mod">
          <ac:chgData name="Wilusz,Carol" userId="d694680c-20a6-4aaf-9f5d-eff87bc6dadd" providerId="ADAL" clId="{7BE92AB2-5D2C-4B0F-84E8-6B2E24759116}" dt="2025-03-26T12:50:20.512" v="614" actId="1035"/>
          <ac:spMkLst>
            <pc:docMk/>
            <pc:sldMk cId="1232572729" sldId="259"/>
            <ac:spMk id="22" creationId="{92B6F4DC-EF0F-071F-7564-18295812B1D4}"/>
          </ac:spMkLst>
        </pc:spChg>
        <pc:spChg chg="add mod">
          <ac:chgData name="Wilusz,Carol" userId="d694680c-20a6-4aaf-9f5d-eff87bc6dadd" providerId="ADAL" clId="{7BE92AB2-5D2C-4B0F-84E8-6B2E24759116}" dt="2025-03-26T12:50:00.992" v="601" actId="1036"/>
          <ac:spMkLst>
            <pc:docMk/>
            <pc:sldMk cId="1232572729" sldId="259"/>
            <ac:spMk id="23" creationId="{B775B7DE-B5C4-F45C-C67D-5A21D10F044A}"/>
          </ac:spMkLst>
        </pc:spChg>
        <pc:spChg chg="add mod">
          <ac:chgData name="Wilusz,Carol" userId="d694680c-20a6-4aaf-9f5d-eff87bc6dadd" providerId="ADAL" clId="{7BE92AB2-5D2C-4B0F-84E8-6B2E24759116}" dt="2025-03-26T12:50:00.992" v="601" actId="1036"/>
          <ac:spMkLst>
            <pc:docMk/>
            <pc:sldMk cId="1232572729" sldId="259"/>
            <ac:spMk id="24" creationId="{30B09EAA-9F64-7E0C-49A8-71B86C2E13B1}"/>
          </ac:spMkLst>
        </pc:spChg>
        <pc:spChg chg="add mod">
          <ac:chgData name="Wilusz,Carol" userId="d694680c-20a6-4aaf-9f5d-eff87bc6dadd" providerId="ADAL" clId="{7BE92AB2-5D2C-4B0F-84E8-6B2E24759116}" dt="2025-03-26T12:50:20.512" v="614" actId="1035"/>
          <ac:spMkLst>
            <pc:docMk/>
            <pc:sldMk cId="1232572729" sldId="259"/>
            <ac:spMk id="25" creationId="{4D38C840-353E-0EC4-BB5F-79AE0D482739}"/>
          </ac:spMkLst>
        </pc:spChg>
        <pc:spChg chg="add mod">
          <ac:chgData name="Wilusz,Carol" userId="d694680c-20a6-4aaf-9f5d-eff87bc6dadd" providerId="ADAL" clId="{7BE92AB2-5D2C-4B0F-84E8-6B2E24759116}" dt="2025-03-26T12:50:00.992" v="601" actId="1036"/>
          <ac:spMkLst>
            <pc:docMk/>
            <pc:sldMk cId="1232572729" sldId="259"/>
            <ac:spMk id="26" creationId="{CD1C4A67-04E9-D586-F254-B5698E586776}"/>
          </ac:spMkLst>
        </pc:spChg>
        <pc:spChg chg="add mod">
          <ac:chgData name="Wilusz,Carol" userId="d694680c-20a6-4aaf-9f5d-eff87bc6dadd" providerId="ADAL" clId="{7BE92AB2-5D2C-4B0F-84E8-6B2E24759116}" dt="2025-03-26T12:50:20.512" v="614" actId="1035"/>
          <ac:spMkLst>
            <pc:docMk/>
            <pc:sldMk cId="1232572729" sldId="259"/>
            <ac:spMk id="27" creationId="{451A0F64-3FE1-2629-7F27-922A579F9207}"/>
          </ac:spMkLst>
        </pc:spChg>
        <pc:spChg chg="add del mod">
          <ac:chgData name="Wilusz,Carol" userId="d694680c-20a6-4aaf-9f5d-eff87bc6dadd" providerId="ADAL" clId="{7BE92AB2-5D2C-4B0F-84E8-6B2E24759116}" dt="2025-03-26T12:39:09.807" v="400" actId="478"/>
          <ac:spMkLst>
            <pc:docMk/>
            <pc:sldMk cId="1232572729" sldId="259"/>
            <ac:spMk id="28" creationId="{87C3E863-2E7B-B7D0-E44D-F4EE7E1466E2}"/>
          </ac:spMkLst>
        </pc:spChg>
        <pc:spChg chg="add del mod ord">
          <ac:chgData name="Wilusz,Carol" userId="d694680c-20a6-4aaf-9f5d-eff87bc6dadd" providerId="ADAL" clId="{7BE92AB2-5D2C-4B0F-84E8-6B2E24759116}" dt="2025-03-26T13:12:19.497" v="1970" actId="478"/>
          <ac:spMkLst>
            <pc:docMk/>
            <pc:sldMk cId="1232572729" sldId="259"/>
            <ac:spMk id="31" creationId="{6618C754-293A-3BC6-E4C0-37F80DCC2C45}"/>
          </ac:spMkLst>
        </pc:spChg>
        <pc:spChg chg="add del mod">
          <ac:chgData name="Wilusz,Carol" userId="d694680c-20a6-4aaf-9f5d-eff87bc6dadd" providerId="ADAL" clId="{7BE92AB2-5D2C-4B0F-84E8-6B2E24759116}" dt="2025-03-26T13:12:23.271" v="1971" actId="478"/>
          <ac:spMkLst>
            <pc:docMk/>
            <pc:sldMk cId="1232572729" sldId="259"/>
            <ac:spMk id="33" creationId="{A95C4178-DC4F-E5CB-AF97-2764C0709A2A}"/>
          </ac:spMkLst>
        </pc:spChg>
        <pc:spChg chg="add mod">
          <ac:chgData name="Wilusz,Carol" userId="d694680c-20a6-4aaf-9f5d-eff87bc6dadd" providerId="ADAL" clId="{7BE92AB2-5D2C-4B0F-84E8-6B2E24759116}" dt="2025-03-26T12:50:00.992" v="601" actId="1036"/>
          <ac:spMkLst>
            <pc:docMk/>
            <pc:sldMk cId="1232572729" sldId="259"/>
            <ac:spMk id="34" creationId="{39F93919-50F4-922F-5F53-BD3C55B08A92}"/>
          </ac:spMkLst>
        </pc:spChg>
        <pc:spChg chg="add mod">
          <ac:chgData name="Wilusz,Carol" userId="d694680c-20a6-4aaf-9f5d-eff87bc6dadd" providerId="ADAL" clId="{7BE92AB2-5D2C-4B0F-84E8-6B2E24759116}" dt="2025-03-26T12:50:00.992" v="601" actId="1036"/>
          <ac:spMkLst>
            <pc:docMk/>
            <pc:sldMk cId="1232572729" sldId="259"/>
            <ac:spMk id="35" creationId="{4D913E21-12DD-568D-CDC6-8D0A60F461C5}"/>
          </ac:spMkLst>
        </pc:spChg>
        <pc:spChg chg="add mod">
          <ac:chgData name="Wilusz,Carol" userId="d694680c-20a6-4aaf-9f5d-eff87bc6dadd" providerId="ADAL" clId="{7BE92AB2-5D2C-4B0F-84E8-6B2E24759116}" dt="2025-03-26T12:50:00.992" v="601" actId="1036"/>
          <ac:spMkLst>
            <pc:docMk/>
            <pc:sldMk cId="1232572729" sldId="259"/>
            <ac:spMk id="36" creationId="{A8BB281C-C04F-2402-14FD-0AF9D594410A}"/>
          </ac:spMkLst>
        </pc:spChg>
        <pc:spChg chg="add mod">
          <ac:chgData name="Wilusz,Carol" userId="d694680c-20a6-4aaf-9f5d-eff87bc6dadd" providerId="ADAL" clId="{7BE92AB2-5D2C-4B0F-84E8-6B2E24759116}" dt="2025-03-26T12:50:20.512" v="614" actId="1035"/>
          <ac:spMkLst>
            <pc:docMk/>
            <pc:sldMk cId="1232572729" sldId="259"/>
            <ac:spMk id="37" creationId="{798935E7-61F6-450B-00EF-7ABFD55D063E}"/>
          </ac:spMkLst>
        </pc:spChg>
        <pc:spChg chg="add mod">
          <ac:chgData name="Wilusz,Carol" userId="d694680c-20a6-4aaf-9f5d-eff87bc6dadd" providerId="ADAL" clId="{7BE92AB2-5D2C-4B0F-84E8-6B2E24759116}" dt="2025-03-26T12:50:00.992" v="601" actId="1036"/>
          <ac:spMkLst>
            <pc:docMk/>
            <pc:sldMk cId="1232572729" sldId="259"/>
            <ac:spMk id="38" creationId="{5BEDBF9C-5828-B293-79D3-386BC95F11D1}"/>
          </ac:spMkLst>
        </pc:spChg>
        <pc:spChg chg="add mod">
          <ac:chgData name="Wilusz,Carol" userId="d694680c-20a6-4aaf-9f5d-eff87bc6dadd" providerId="ADAL" clId="{7BE92AB2-5D2C-4B0F-84E8-6B2E24759116}" dt="2025-03-26T12:50:00.992" v="601" actId="1036"/>
          <ac:spMkLst>
            <pc:docMk/>
            <pc:sldMk cId="1232572729" sldId="259"/>
            <ac:spMk id="39" creationId="{8505ECA8-EC6C-1C07-7BE2-5B6C13278477}"/>
          </ac:spMkLst>
        </pc:spChg>
        <pc:spChg chg="add mod">
          <ac:chgData name="Wilusz,Carol" userId="d694680c-20a6-4aaf-9f5d-eff87bc6dadd" providerId="ADAL" clId="{7BE92AB2-5D2C-4B0F-84E8-6B2E24759116}" dt="2025-03-26T12:50:20.512" v="614" actId="1035"/>
          <ac:spMkLst>
            <pc:docMk/>
            <pc:sldMk cId="1232572729" sldId="259"/>
            <ac:spMk id="40" creationId="{36132836-226C-FB28-B3DF-5F1A1B243786}"/>
          </ac:spMkLst>
        </pc:spChg>
        <pc:spChg chg="add mod">
          <ac:chgData name="Wilusz,Carol" userId="d694680c-20a6-4aaf-9f5d-eff87bc6dadd" providerId="ADAL" clId="{7BE92AB2-5D2C-4B0F-84E8-6B2E24759116}" dt="2025-03-26T12:50:20.512" v="614" actId="1035"/>
          <ac:spMkLst>
            <pc:docMk/>
            <pc:sldMk cId="1232572729" sldId="259"/>
            <ac:spMk id="41" creationId="{DECCC185-0476-A6E1-8F5B-546185B59DDD}"/>
          </ac:spMkLst>
        </pc:spChg>
        <pc:spChg chg="add del mod">
          <ac:chgData name="Wilusz,Carol" userId="d694680c-20a6-4aaf-9f5d-eff87bc6dadd" providerId="ADAL" clId="{7BE92AB2-5D2C-4B0F-84E8-6B2E24759116}" dt="2025-03-26T12:49:35.939" v="580"/>
          <ac:spMkLst>
            <pc:docMk/>
            <pc:sldMk cId="1232572729" sldId="259"/>
            <ac:spMk id="42" creationId="{FBCE84A4-534E-7BA6-8FDE-24C06B53F6EA}"/>
          </ac:spMkLst>
        </pc:spChg>
        <pc:spChg chg="add mod">
          <ac:chgData name="Wilusz,Carol" userId="d694680c-20a6-4aaf-9f5d-eff87bc6dadd" providerId="ADAL" clId="{7BE92AB2-5D2C-4B0F-84E8-6B2E24759116}" dt="2025-03-26T12:50:00.992" v="601" actId="1036"/>
          <ac:spMkLst>
            <pc:docMk/>
            <pc:sldMk cId="1232572729" sldId="259"/>
            <ac:spMk id="43" creationId="{2523693D-28F1-7D7E-299F-703D51A82768}"/>
          </ac:spMkLst>
        </pc:spChg>
        <pc:spChg chg="add mod">
          <ac:chgData name="Wilusz,Carol" userId="d694680c-20a6-4aaf-9f5d-eff87bc6dadd" providerId="ADAL" clId="{7BE92AB2-5D2C-4B0F-84E8-6B2E24759116}" dt="2025-03-26T12:50:00.992" v="601" actId="1036"/>
          <ac:spMkLst>
            <pc:docMk/>
            <pc:sldMk cId="1232572729" sldId="259"/>
            <ac:spMk id="44" creationId="{276FAF35-F79F-4FDF-66D3-DCE41CAA29E2}"/>
          </ac:spMkLst>
        </pc:spChg>
        <pc:spChg chg="add del mod">
          <ac:chgData name="Wilusz,Carol" userId="d694680c-20a6-4aaf-9f5d-eff87bc6dadd" providerId="ADAL" clId="{7BE92AB2-5D2C-4B0F-84E8-6B2E24759116}" dt="2025-03-26T13:17:25.048" v="2133" actId="478"/>
          <ac:spMkLst>
            <pc:docMk/>
            <pc:sldMk cId="1232572729" sldId="259"/>
            <ac:spMk id="46" creationId="{0FECFFA9-E634-7538-A2FB-8D039DE5BDE3}"/>
          </ac:spMkLst>
        </pc:spChg>
        <pc:spChg chg="mod">
          <ac:chgData name="Wilusz,Carol" userId="d694680c-20a6-4aaf-9f5d-eff87bc6dadd" providerId="ADAL" clId="{7BE92AB2-5D2C-4B0F-84E8-6B2E24759116}" dt="2025-03-26T13:17:27.049" v="2134"/>
          <ac:spMkLst>
            <pc:docMk/>
            <pc:sldMk cId="1232572729" sldId="259"/>
            <ac:spMk id="48" creationId="{364A3EF7-8FAB-D910-5EBE-E1A434AEBD00}"/>
          </ac:spMkLst>
        </pc:spChg>
        <pc:spChg chg="add del mod">
          <ac:chgData name="Wilusz,Carol" userId="d694680c-20a6-4aaf-9f5d-eff87bc6dadd" providerId="ADAL" clId="{7BE92AB2-5D2C-4B0F-84E8-6B2E24759116}" dt="2025-03-31T14:04:02.336" v="9374" actId="478"/>
          <ac:spMkLst>
            <pc:docMk/>
            <pc:sldMk cId="1232572729" sldId="259"/>
            <ac:spMk id="52" creationId="{2675575F-D6A5-31E4-8634-4A00CD105B4D}"/>
          </ac:spMkLst>
        </pc:spChg>
        <pc:spChg chg="add del mod">
          <ac:chgData name="Wilusz,Carol" userId="d694680c-20a6-4aaf-9f5d-eff87bc6dadd" providerId="ADAL" clId="{7BE92AB2-5D2C-4B0F-84E8-6B2E24759116}" dt="2025-03-26T13:24:17.417" v="2883" actId="478"/>
          <ac:spMkLst>
            <pc:docMk/>
            <pc:sldMk cId="1232572729" sldId="259"/>
            <ac:spMk id="53" creationId="{1A28BC7B-1022-8057-C600-4C18E1AF19DA}"/>
          </ac:spMkLst>
        </pc:spChg>
        <pc:grpChg chg="mod">
          <ac:chgData name="Wilusz,Carol" userId="d694680c-20a6-4aaf-9f5d-eff87bc6dadd" providerId="ADAL" clId="{7BE92AB2-5D2C-4B0F-84E8-6B2E24759116}" dt="2025-03-26T13:21:26.805" v="2485" actId="1076"/>
          <ac:grpSpMkLst>
            <pc:docMk/>
            <pc:sldMk cId="1232572729" sldId="259"/>
            <ac:grpSpMk id="13" creationId="{3F44979E-B31B-552B-3781-88E06D22D910}"/>
          </ac:grpSpMkLst>
        </pc:grpChg>
        <pc:grpChg chg="add mod">
          <ac:chgData name="Wilusz,Carol" userId="d694680c-20a6-4aaf-9f5d-eff87bc6dadd" providerId="ADAL" clId="{7BE92AB2-5D2C-4B0F-84E8-6B2E24759116}" dt="2025-03-26T13:17:29.722" v="2135" actId="1076"/>
          <ac:grpSpMkLst>
            <pc:docMk/>
            <pc:sldMk cId="1232572729" sldId="259"/>
            <ac:grpSpMk id="47" creationId="{D6C386E2-112D-0A2E-284C-F1FEF14C0369}"/>
          </ac:grpSpMkLst>
        </pc:grpChg>
        <pc:grpChg chg="mod">
          <ac:chgData name="Wilusz,Carol" userId="d694680c-20a6-4aaf-9f5d-eff87bc6dadd" providerId="ADAL" clId="{7BE92AB2-5D2C-4B0F-84E8-6B2E24759116}" dt="2025-03-26T13:17:27.049" v="2134"/>
          <ac:grpSpMkLst>
            <pc:docMk/>
            <pc:sldMk cId="1232572729" sldId="259"/>
            <ac:grpSpMk id="49" creationId="{462947C7-9A51-F054-84A4-17494FCEEE7C}"/>
          </ac:grpSpMkLst>
        </pc:grpChg>
        <pc:picChg chg="add del">
          <ac:chgData name="Wilusz,Carol" userId="d694680c-20a6-4aaf-9f5d-eff87bc6dadd" providerId="ADAL" clId="{7BE92AB2-5D2C-4B0F-84E8-6B2E24759116}" dt="2025-03-26T12:32:02.546" v="56" actId="478"/>
          <ac:picMkLst>
            <pc:docMk/>
            <pc:sldMk cId="1232572729" sldId="259"/>
            <ac:picMk id="4" creationId="{0F8202C2-C615-0C07-5493-DA2DFC0D640C}"/>
          </ac:picMkLst>
        </pc:picChg>
        <pc:picChg chg="del mod">
          <ac:chgData name="Wilusz,Carol" userId="d694680c-20a6-4aaf-9f5d-eff87bc6dadd" providerId="ADAL" clId="{7BE92AB2-5D2C-4B0F-84E8-6B2E24759116}" dt="2025-03-26T13:17:19.448" v="2132" actId="478"/>
          <ac:picMkLst>
            <pc:docMk/>
            <pc:sldMk cId="1232572729" sldId="259"/>
            <ac:picMk id="9" creationId="{B92DF40E-9DB8-DFA8-413B-A937948D012A}"/>
          </ac:picMkLst>
        </pc:picChg>
        <pc:picChg chg="del mod">
          <ac:chgData name="Wilusz,Carol" userId="d694680c-20a6-4aaf-9f5d-eff87bc6dadd" providerId="ADAL" clId="{7BE92AB2-5D2C-4B0F-84E8-6B2E24759116}" dt="2025-03-26T13:16:53.869" v="2131" actId="478"/>
          <ac:picMkLst>
            <pc:docMk/>
            <pc:sldMk cId="1232572729" sldId="259"/>
            <ac:picMk id="16" creationId="{C6626A23-8DFC-EF37-0215-8913EFE70A9C}"/>
          </ac:picMkLst>
        </pc:picChg>
        <pc:picChg chg="add del mod">
          <ac:chgData name="Wilusz,Carol" userId="d694680c-20a6-4aaf-9f5d-eff87bc6dadd" providerId="ADAL" clId="{7BE92AB2-5D2C-4B0F-84E8-6B2E24759116}" dt="2025-03-26T12:41:28.963" v="411" actId="478"/>
          <ac:picMkLst>
            <pc:docMk/>
            <pc:sldMk cId="1232572729" sldId="259"/>
            <ac:picMk id="30" creationId="{A606C72E-3635-AE84-DF0E-06F2E3266CEF}"/>
          </ac:picMkLst>
        </pc:picChg>
        <pc:picChg chg="mod">
          <ac:chgData name="Wilusz,Carol" userId="d694680c-20a6-4aaf-9f5d-eff87bc6dadd" providerId="ADAL" clId="{7BE92AB2-5D2C-4B0F-84E8-6B2E24759116}" dt="2025-03-26T13:17:27.049" v="2134"/>
          <ac:picMkLst>
            <pc:docMk/>
            <pc:sldMk cId="1232572729" sldId="259"/>
            <ac:picMk id="50" creationId="{A9D943E7-94CF-81DA-5162-759204580C2D}"/>
          </ac:picMkLst>
        </pc:picChg>
        <pc:picChg chg="mod">
          <ac:chgData name="Wilusz,Carol" userId="d694680c-20a6-4aaf-9f5d-eff87bc6dadd" providerId="ADAL" clId="{7BE92AB2-5D2C-4B0F-84E8-6B2E24759116}" dt="2025-03-26T13:17:27.049" v="2134"/>
          <ac:picMkLst>
            <pc:docMk/>
            <pc:sldMk cId="1232572729" sldId="259"/>
            <ac:picMk id="51" creationId="{A98CF641-0BCE-A201-15F7-331349B297EC}"/>
          </ac:picMkLst>
        </pc:picChg>
        <pc:picChg chg="add del mod">
          <ac:chgData name="Wilusz,Carol" userId="d694680c-20a6-4aaf-9f5d-eff87bc6dadd" providerId="ADAL" clId="{7BE92AB2-5D2C-4B0F-84E8-6B2E24759116}" dt="2025-03-26T12:31:59.248" v="54" actId="478"/>
          <ac:picMkLst>
            <pc:docMk/>
            <pc:sldMk cId="1232572729" sldId="259"/>
            <ac:picMk id="1026" creationId="{A07E67F7-4AE4-F95E-1BEB-A3EBE3E2C239}"/>
          </ac:picMkLst>
        </pc:picChg>
      </pc:sldChg>
      <pc:sldChg chg="addSp delSp modSp mod">
        <pc:chgData name="Wilusz,Carol" userId="d694680c-20a6-4aaf-9f5d-eff87bc6dadd" providerId="ADAL" clId="{7BE92AB2-5D2C-4B0F-84E8-6B2E24759116}" dt="2025-03-31T14:01:10.157" v="9327" actId="20577"/>
        <pc:sldMkLst>
          <pc:docMk/>
          <pc:sldMk cId="621090511" sldId="260"/>
        </pc:sldMkLst>
        <pc:spChg chg="add mod">
          <ac:chgData name="Wilusz,Carol" userId="d694680c-20a6-4aaf-9f5d-eff87bc6dadd" providerId="ADAL" clId="{7BE92AB2-5D2C-4B0F-84E8-6B2E24759116}" dt="2025-03-26T12:28:08.363" v="31"/>
          <ac:spMkLst>
            <pc:docMk/>
            <pc:sldMk cId="621090511" sldId="260"/>
            <ac:spMk id="3" creationId="{AAC2E451-0DB4-0EBE-8E60-268C3B5985C1}"/>
          </ac:spMkLst>
        </pc:spChg>
        <pc:spChg chg="mod">
          <ac:chgData name="Wilusz,Carol" userId="d694680c-20a6-4aaf-9f5d-eff87bc6dadd" providerId="ADAL" clId="{7BE92AB2-5D2C-4B0F-84E8-6B2E24759116}" dt="2025-03-26T12:44:13.393" v="504" actId="20577"/>
          <ac:spMkLst>
            <pc:docMk/>
            <pc:sldMk cId="621090511" sldId="260"/>
            <ac:spMk id="5" creationId="{46E6E93E-43FB-A428-61E6-E1B8DB17E571}"/>
          </ac:spMkLst>
        </pc:spChg>
        <pc:spChg chg="mod">
          <ac:chgData name="Wilusz,Carol" userId="d694680c-20a6-4aaf-9f5d-eff87bc6dadd" providerId="ADAL" clId="{7BE92AB2-5D2C-4B0F-84E8-6B2E24759116}" dt="2025-03-26T12:36:59.292" v="374" actId="20577"/>
          <ac:spMkLst>
            <pc:docMk/>
            <pc:sldMk cId="621090511" sldId="260"/>
            <ac:spMk id="7" creationId="{3784317F-4994-A3E6-054F-35B51455F7FF}"/>
          </ac:spMkLst>
        </pc:spChg>
        <pc:spChg chg="del">
          <ac:chgData name="Wilusz,Carol" userId="d694680c-20a6-4aaf-9f5d-eff87bc6dadd" providerId="ADAL" clId="{7BE92AB2-5D2C-4B0F-84E8-6B2E24759116}" dt="2025-03-26T12:28:12.353" v="32" actId="478"/>
          <ac:spMkLst>
            <pc:docMk/>
            <pc:sldMk cId="621090511" sldId="260"/>
            <ac:spMk id="8" creationId="{22538002-168E-57DC-6C7A-7BEDE52FCB97}"/>
          </ac:spMkLst>
        </pc:spChg>
        <pc:spChg chg="del">
          <ac:chgData name="Wilusz,Carol" userId="d694680c-20a6-4aaf-9f5d-eff87bc6dadd" providerId="ADAL" clId="{7BE92AB2-5D2C-4B0F-84E8-6B2E24759116}" dt="2025-03-26T12:28:12.353" v="32" actId="478"/>
          <ac:spMkLst>
            <pc:docMk/>
            <pc:sldMk cId="621090511" sldId="260"/>
            <ac:spMk id="9" creationId="{04408D29-2FCC-6F92-4C6E-B604EDFBA17E}"/>
          </ac:spMkLst>
        </pc:spChg>
        <pc:spChg chg="add mod">
          <ac:chgData name="Wilusz,Carol" userId="d694680c-20a6-4aaf-9f5d-eff87bc6dadd" providerId="ADAL" clId="{7BE92AB2-5D2C-4B0F-84E8-6B2E24759116}" dt="2025-03-26T12:28:08.363" v="31"/>
          <ac:spMkLst>
            <pc:docMk/>
            <pc:sldMk cId="621090511" sldId="260"/>
            <ac:spMk id="10" creationId="{CD32DFFB-DB15-22F1-14A9-5FA2E6D481E2}"/>
          </ac:spMkLst>
        </pc:spChg>
        <pc:spChg chg="add mod">
          <ac:chgData name="Wilusz,Carol" userId="d694680c-20a6-4aaf-9f5d-eff87bc6dadd" providerId="ADAL" clId="{7BE92AB2-5D2C-4B0F-84E8-6B2E24759116}" dt="2025-03-31T14:01:10.157" v="9327" actId="20577"/>
          <ac:spMkLst>
            <pc:docMk/>
            <pc:sldMk cId="621090511" sldId="260"/>
            <ac:spMk id="11" creationId="{1A641260-EFA7-57FC-EBE1-4A924B844C98}"/>
          </ac:spMkLst>
        </pc:spChg>
        <pc:spChg chg="add mod">
          <ac:chgData name="Wilusz,Carol" userId="d694680c-20a6-4aaf-9f5d-eff87bc6dadd" providerId="ADAL" clId="{7BE92AB2-5D2C-4B0F-84E8-6B2E24759116}" dt="2025-03-26T12:28:16.211" v="34" actId="1076"/>
          <ac:spMkLst>
            <pc:docMk/>
            <pc:sldMk cId="621090511" sldId="260"/>
            <ac:spMk id="12" creationId="{F6FCE1D9-3A8E-500F-ED8D-B003473348C5}"/>
          </ac:spMkLst>
        </pc:spChg>
      </pc:sldChg>
      <pc:sldChg chg="addSp delSp modSp add mod ord modAnim">
        <pc:chgData name="Wilusz,Carol" userId="d694680c-20a6-4aaf-9f5d-eff87bc6dadd" providerId="ADAL" clId="{7BE92AB2-5D2C-4B0F-84E8-6B2E24759116}" dt="2025-03-31T14:03:40.618" v="9373"/>
        <pc:sldMkLst>
          <pc:docMk/>
          <pc:sldMk cId="2025511112" sldId="261"/>
        </pc:sldMkLst>
        <pc:spChg chg="add mod">
          <ac:chgData name="Wilusz,Carol" userId="d694680c-20a6-4aaf-9f5d-eff87bc6dadd" providerId="ADAL" clId="{7BE92AB2-5D2C-4B0F-84E8-6B2E24759116}" dt="2025-03-26T12:53:12.799" v="630" actId="1076"/>
          <ac:spMkLst>
            <pc:docMk/>
            <pc:sldMk cId="2025511112" sldId="261"/>
            <ac:spMk id="2" creationId="{9824A1EC-E021-BE05-D3B9-BCC4508A20B9}"/>
          </ac:spMkLst>
        </pc:spChg>
        <pc:spChg chg="mod">
          <ac:chgData name="Wilusz,Carol" userId="d694680c-20a6-4aaf-9f5d-eff87bc6dadd" providerId="ADAL" clId="{7BE92AB2-5D2C-4B0F-84E8-6B2E24759116}" dt="2025-03-26T12:52:49.438" v="625" actId="207"/>
          <ac:spMkLst>
            <pc:docMk/>
            <pc:sldMk cId="2025511112" sldId="261"/>
            <ac:spMk id="3" creationId="{047BA348-40B3-254E-A32B-1483BFAEEA7F}"/>
          </ac:spMkLst>
        </pc:spChg>
        <pc:spChg chg="mod">
          <ac:chgData name="Wilusz,Carol" userId="d694680c-20a6-4aaf-9f5d-eff87bc6dadd" providerId="ADAL" clId="{7BE92AB2-5D2C-4B0F-84E8-6B2E24759116}" dt="2025-03-26T12:52:55.370" v="626" actId="207"/>
          <ac:spMkLst>
            <pc:docMk/>
            <pc:sldMk cId="2025511112" sldId="261"/>
            <ac:spMk id="5" creationId="{9D49A82C-A49B-D4FF-DB6D-20E6154D859F}"/>
          </ac:spMkLst>
        </pc:spChg>
        <pc:spChg chg="mod">
          <ac:chgData name="Wilusz,Carol" userId="d694680c-20a6-4aaf-9f5d-eff87bc6dadd" providerId="ADAL" clId="{7BE92AB2-5D2C-4B0F-84E8-6B2E24759116}" dt="2025-03-26T12:54:32.529" v="753" actId="20577"/>
          <ac:spMkLst>
            <pc:docMk/>
            <pc:sldMk cId="2025511112" sldId="261"/>
            <ac:spMk id="7" creationId="{8CA49317-E8E5-BCFF-937F-493A9F97C960}"/>
          </ac:spMkLst>
        </pc:spChg>
        <pc:spChg chg="add mod">
          <ac:chgData name="Wilusz,Carol" userId="d694680c-20a6-4aaf-9f5d-eff87bc6dadd" providerId="ADAL" clId="{7BE92AB2-5D2C-4B0F-84E8-6B2E24759116}" dt="2025-03-30T10:02:01.795" v="4578" actId="1076"/>
          <ac:spMkLst>
            <pc:docMk/>
            <pc:sldMk cId="2025511112" sldId="261"/>
            <ac:spMk id="10" creationId="{D19BE97F-C4DF-A310-6E6E-82647865B66D}"/>
          </ac:spMkLst>
        </pc:spChg>
        <pc:spChg chg="mod">
          <ac:chgData name="Wilusz,Carol" userId="d694680c-20a6-4aaf-9f5d-eff87bc6dadd" providerId="ADAL" clId="{7BE92AB2-5D2C-4B0F-84E8-6B2E24759116}" dt="2025-03-26T12:53:06.411" v="628" actId="207"/>
          <ac:spMkLst>
            <pc:docMk/>
            <pc:sldMk cId="2025511112" sldId="261"/>
            <ac:spMk id="20" creationId="{F81EE09F-F7CE-64A5-2BC6-1095F4A36D80}"/>
          </ac:spMkLst>
        </pc:spChg>
        <pc:spChg chg="mod">
          <ac:chgData name="Wilusz,Carol" userId="d694680c-20a6-4aaf-9f5d-eff87bc6dadd" providerId="ADAL" clId="{7BE92AB2-5D2C-4B0F-84E8-6B2E24759116}" dt="2025-03-26T12:53:49.939" v="635" actId="207"/>
          <ac:spMkLst>
            <pc:docMk/>
            <pc:sldMk cId="2025511112" sldId="261"/>
            <ac:spMk id="21" creationId="{D979E05C-E285-58BC-3C7A-FD1C884A66DB}"/>
          </ac:spMkLst>
        </pc:spChg>
        <pc:spChg chg="add mod">
          <ac:chgData name="Wilusz,Carol" userId="d694680c-20a6-4aaf-9f5d-eff87bc6dadd" providerId="ADAL" clId="{7BE92AB2-5D2C-4B0F-84E8-6B2E24759116}" dt="2025-03-26T12:53:37.272" v="633" actId="1076"/>
          <ac:spMkLst>
            <pc:docMk/>
            <pc:sldMk cId="2025511112" sldId="261"/>
            <ac:spMk id="29" creationId="{52021B29-EDD8-B125-9943-D76721B5F4BD}"/>
          </ac:spMkLst>
        </pc:spChg>
        <pc:spChg chg="add mod">
          <ac:chgData name="Wilusz,Carol" userId="d694680c-20a6-4aaf-9f5d-eff87bc6dadd" providerId="ADAL" clId="{7BE92AB2-5D2C-4B0F-84E8-6B2E24759116}" dt="2025-03-31T14:03:08.733" v="9366" actId="20577"/>
          <ac:spMkLst>
            <pc:docMk/>
            <pc:sldMk cId="2025511112" sldId="261"/>
            <ac:spMk id="30" creationId="{81EC26EC-55DD-4156-AE5B-1BF045A6AFF8}"/>
          </ac:spMkLst>
        </pc:spChg>
        <pc:spChg chg="del mod">
          <ac:chgData name="Wilusz,Carol" userId="d694680c-20a6-4aaf-9f5d-eff87bc6dadd" providerId="ADAL" clId="{7BE92AB2-5D2C-4B0F-84E8-6B2E24759116}" dt="2025-03-26T12:54:58.111" v="755" actId="21"/>
          <ac:spMkLst>
            <pc:docMk/>
            <pc:sldMk cId="2025511112" sldId="261"/>
            <ac:spMk id="31" creationId="{6618C754-293A-3BC6-E4C0-37F80DCC2C45}"/>
          </ac:spMkLst>
        </pc:spChg>
        <pc:spChg chg="add mod">
          <ac:chgData name="Wilusz,Carol" userId="d694680c-20a6-4aaf-9f5d-eff87bc6dadd" providerId="ADAL" clId="{7BE92AB2-5D2C-4B0F-84E8-6B2E24759116}" dt="2025-03-31T14:03:23.274" v="9372" actId="20577"/>
          <ac:spMkLst>
            <pc:docMk/>
            <pc:sldMk cId="2025511112" sldId="261"/>
            <ac:spMk id="32" creationId="{6430D558-EDA7-3B61-54F6-92E8711B7342}"/>
          </ac:spMkLst>
        </pc:spChg>
        <pc:spChg chg="del">
          <ac:chgData name="Wilusz,Carol" userId="d694680c-20a6-4aaf-9f5d-eff87bc6dadd" providerId="ADAL" clId="{7BE92AB2-5D2C-4B0F-84E8-6B2E24759116}" dt="2025-03-26T12:55:34.337" v="771" actId="21"/>
          <ac:spMkLst>
            <pc:docMk/>
            <pc:sldMk cId="2025511112" sldId="261"/>
            <ac:spMk id="33" creationId="{A95C4178-DC4F-E5CB-AF97-2764C0709A2A}"/>
          </ac:spMkLst>
        </pc:spChg>
        <pc:spChg chg="del mod">
          <ac:chgData name="Wilusz,Carol" userId="d694680c-20a6-4aaf-9f5d-eff87bc6dadd" providerId="ADAL" clId="{7BE92AB2-5D2C-4B0F-84E8-6B2E24759116}" dt="2025-03-26T12:52:35.722" v="624" actId="478"/>
          <ac:spMkLst>
            <pc:docMk/>
            <pc:sldMk cId="2025511112" sldId="261"/>
            <ac:spMk id="34" creationId="{39F93919-50F4-922F-5F53-BD3C55B08A92}"/>
          </ac:spMkLst>
        </pc:spChg>
        <pc:spChg chg="del">
          <ac:chgData name="Wilusz,Carol" userId="d694680c-20a6-4aaf-9f5d-eff87bc6dadd" providerId="ADAL" clId="{7BE92AB2-5D2C-4B0F-84E8-6B2E24759116}" dt="2025-03-26T12:53:39.934" v="634" actId="478"/>
          <ac:spMkLst>
            <pc:docMk/>
            <pc:sldMk cId="2025511112" sldId="261"/>
            <ac:spMk id="35" creationId="{4D913E21-12DD-568D-CDC6-8D0A60F461C5}"/>
          </ac:spMkLst>
        </pc:spChg>
        <pc:grpChg chg="del">
          <ac:chgData name="Wilusz,Carol" userId="d694680c-20a6-4aaf-9f5d-eff87bc6dadd" providerId="ADAL" clId="{7BE92AB2-5D2C-4B0F-84E8-6B2E24759116}" dt="2025-03-26T12:53:21.968" v="631" actId="478"/>
          <ac:grpSpMkLst>
            <pc:docMk/>
            <pc:sldMk cId="2025511112" sldId="261"/>
            <ac:grpSpMk id="13" creationId="{3F44979E-B31B-552B-3781-88E06D22D910}"/>
          </ac:grpSpMkLst>
        </pc:grpChg>
        <pc:picChg chg="add mod">
          <ac:chgData name="Wilusz,Carol" userId="d694680c-20a6-4aaf-9f5d-eff87bc6dadd" providerId="ADAL" clId="{7BE92AB2-5D2C-4B0F-84E8-6B2E24759116}" dt="2025-03-26T12:53:37.272" v="633" actId="1076"/>
          <ac:picMkLst>
            <pc:docMk/>
            <pc:sldMk cId="2025511112" sldId="261"/>
            <ac:picMk id="4" creationId="{84E38CF5-D4A7-223B-E2B0-D89FD1AF1530}"/>
          </ac:picMkLst>
        </pc:picChg>
        <pc:picChg chg="add mod">
          <ac:chgData name="Wilusz,Carol" userId="d694680c-20a6-4aaf-9f5d-eff87bc6dadd" providerId="ADAL" clId="{7BE92AB2-5D2C-4B0F-84E8-6B2E24759116}" dt="2025-03-26T12:53:37.272" v="633" actId="1076"/>
          <ac:picMkLst>
            <pc:docMk/>
            <pc:sldMk cId="2025511112" sldId="261"/>
            <ac:picMk id="28" creationId="{6523170E-EE3A-4FE3-717C-9C7F166BBC3B}"/>
          </ac:picMkLst>
        </pc:picChg>
      </pc:sldChg>
      <pc:sldChg chg="addSp delSp modSp new mod modAnim">
        <pc:chgData name="Wilusz,Carol" userId="d694680c-20a6-4aaf-9f5d-eff87bc6dadd" providerId="ADAL" clId="{7BE92AB2-5D2C-4B0F-84E8-6B2E24759116}" dt="2025-03-26T12:57:32.747" v="813"/>
        <pc:sldMkLst>
          <pc:docMk/>
          <pc:sldMk cId="1189334246" sldId="262"/>
        </pc:sldMkLst>
        <pc:spChg chg="del">
          <ac:chgData name="Wilusz,Carol" userId="d694680c-20a6-4aaf-9f5d-eff87bc6dadd" providerId="ADAL" clId="{7BE92AB2-5D2C-4B0F-84E8-6B2E24759116}" dt="2025-03-26T12:55:13.749" v="764" actId="478"/>
          <ac:spMkLst>
            <pc:docMk/>
            <pc:sldMk cId="1189334246" sldId="262"/>
            <ac:spMk id="2" creationId="{1E71FD26-BB67-95B2-61F3-370200E703AB}"/>
          </ac:spMkLst>
        </pc:spChg>
        <pc:spChg chg="del">
          <ac:chgData name="Wilusz,Carol" userId="d694680c-20a6-4aaf-9f5d-eff87bc6dadd" providerId="ADAL" clId="{7BE92AB2-5D2C-4B0F-84E8-6B2E24759116}" dt="2025-03-26T12:55:15.413" v="765" actId="478"/>
          <ac:spMkLst>
            <pc:docMk/>
            <pc:sldMk cId="1189334246" sldId="262"/>
            <ac:spMk id="3" creationId="{F156DA82-141A-890B-9A88-656C3563B129}"/>
          </ac:spMkLst>
        </pc:spChg>
        <pc:spChg chg="del">
          <ac:chgData name="Wilusz,Carol" userId="d694680c-20a6-4aaf-9f5d-eff87bc6dadd" providerId="ADAL" clId="{7BE92AB2-5D2C-4B0F-84E8-6B2E24759116}" dt="2025-03-26T12:55:12.261" v="763" actId="478"/>
          <ac:spMkLst>
            <pc:docMk/>
            <pc:sldMk cId="1189334246" sldId="262"/>
            <ac:spMk id="4" creationId="{A940D4F4-6B05-F3DC-7D97-549D5F7EDAED}"/>
          </ac:spMkLst>
        </pc:spChg>
        <pc:spChg chg="del">
          <ac:chgData name="Wilusz,Carol" userId="d694680c-20a6-4aaf-9f5d-eff87bc6dadd" providerId="ADAL" clId="{7BE92AB2-5D2C-4B0F-84E8-6B2E24759116}" dt="2025-03-26T12:55:17.715" v="766" actId="478"/>
          <ac:spMkLst>
            <pc:docMk/>
            <pc:sldMk cId="1189334246" sldId="262"/>
            <ac:spMk id="5" creationId="{CC4F3EBE-5ECE-03A8-EE27-1961AAE0CFB6}"/>
          </ac:spMkLst>
        </pc:spChg>
        <pc:spChg chg="mod">
          <ac:chgData name="Wilusz,Carol" userId="d694680c-20a6-4aaf-9f5d-eff87bc6dadd" providerId="ADAL" clId="{7BE92AB2-5D2C-4B0F-84E8-6B2E24759116}" dt="2025-03-26T12:56:39.157" v="810" actId="1076"/>
          <ac:spMkLst>
            <pc:docMk/>
            <pc:sldMk cId="1189334246" sldId="262"/>
            <ac:spMk id="6" creationId="{BFF4ECE3-F9EA-1077-0CD3-67256F28ECC4}"/>
          </ac:spMkLst>
        </pc:spChg>
        <pc:spChg chg="add mod">
          <ac:chgData name="Wilusz,Carol" userId="d694680c-20a6-4aaf-9f5d-eff87bc6dadd" providerId="ADAL" clId="{7BE92AB2-5D2C-4B0F-84E8-6B2E24759116}" dt="2025-03-26T12:55:07.042" v="762" actId="403"/>
          <ac:spMkLst>
            <pc:docMk/>
            <pc:sldMk cId="1189334246" sldId="262"/>
            <ac:spMk id="31" creationId="{6618C754-293A-3BC6-E4C0-37F80DCC2C45}"/>
          </ac:spMkLst>
        </pc:spChg>
        <pc:spChg chg="add mod">
          <ac:chgData name="Wilusz,Carol" userId="d694680c-20a6-4aaf-9f5d-eff87bc6dadd" providerId="ADAL" clId="{7BE92AB2-5D2C-4B0F-84E8-6B2E24759116}" dt="2025-03-26T12:55:36.333" v="772"/>
          <ac:spMkLst>
            <pc:docMk/>
            <pc:sldMk cId="1189334246" sldId="262"/>
            <ac:spMk id="33" creationId="{A95C4178-DC4F-E5CB-AF97-2764C0709A2A}"/>
          </ac:spMkLst>
        </pc:spChg>
      </pc:sldChg>
      <pc:sldChg chg="addSp delSp modSp new mod modClrScheme chgLayout">
        <pc:chgData name="Wilusz,Carol" userId="d694680c-20a6-4aaf-9f5d-eff87bc6dadd" providerId="ADAL" clId="{7BE92AB2-5D2C-4B0F-84E8-6B2E24759116}" dt="2025-03-31T14:13:28.463" v="10264" actId="20577"/>
        <pc:sldMkLst>
          <pc:docMk/>
          <pc:sldMk cId="3713296461" sldId="263"/>
        </pc:sldMkLst>
        <pc:spChg chg="mod ord">
          <ac:chgData name="Wilusz,Carol" userId="d694680c-20a6-4aaf-9f5d-eff87bc6dadd" providerId="ADAL" clId="{7BE92AB2-5D2C-4B0F-84E8-6B2E24759116}" dt="2025-03-26T13:04:47.671" v="1370" actId="20577"/>
          <ac:spMkLst>
            <pc:docMk/>
            <pc:sldMk cId="3713296461" sldId="263"/>
            <ac:spMk id="2" creationId="{EA9D86C8-CDD9-A161-62C9-1E7A44C6298C}"/>
          </ac:spMkLst>
        </pc:spChg>
        <pc:spChg chg="del">
          <ac:chgData name="Wilusz,Carol" userId="d694680c-20a6-4aaf-9f5d-eff87bc6dadd" providerId="ADAL" clId="{7BE92AB2-5D2C-4B0F-84E8-6B2E24759116}" dt="2025-03-26T13:00:13.346" v="1153" actId="700"/>
          <ac:spMkLst>
            <pc:docMk/>
            <pc:sldMk cId="3713296461" sldId="263"/>
            <ac:spMk id="3" creationId="{613128DC-F453-3F17-37D6-8ADB379D99A5}"/>
          </ac:spMkLst>
        </pc:spChg>
        <pc:spChg chg="del">
          <ac:chgData name="Wilusz,Carol" userId="d694680c-20a6-4aaf-9f5d-eff87bc6dadd" providerId="ADAL" clId="{7BE92AB2-5D2C-4B0F-84E8-6B2E24759116}" dt="2025-03-26T13:00:13.346" v="1153" actId="700"/>
          <ac:spMkLst>
            <pc:docMk/>
            <pc:sldMk cId="3713296461" sldId="263"/>
            <ac:spMk id="4" creationId="{C78DA6C3-ED84-A6B8-1D03-3EA757BDE6A5}"/>
          </ac:spMkLst>
        </pc:spChg>
        <pc:spChg chg="del">
          <ac:chgData name="Wilusz,Carol" userId="d694680c-20a6-4aaf-9f5d-eff87bc6dadd" providerId="ADAL" clId="{7BE92AB2-5D2C-4B0F-84E8-6B2E24759116}" dt="2025-03-26T13:00:13.346" v="1153" actId="700"/>
          <ac:spMkLst>
            <pc:docMk/>
            <pc:sldMk cId="3713296461" sldId="263"/>
            <ac:spMk id="5" creationId="{AA9933F0-C5DE-7EDF-C2EE-4F3D68D19C7B}"/>
          </ac:spMkLst>
        </pc:spChg>
        <pc:spChg chg="del">
          <ac:chgData name="Wilusz,Carol" userId="d694680c-20a6-4aaf-9f5d-eff87bc6dadd" providerId="ADAL" clId="{7BE92AB2-5D2C-4B0F-84E8-6B2E24759116}" dt="2025-03-26T13:00:13.346" v="1153" actId="700"/>
          <ac:spMkLst>
            <pc:docMk/>
            <pc:sldMk cId="3713296461" sldId="263"/>
            <ac:spMk id="6" creationId="{AD872BC2-4E18-35CA-22A3-339F9D25D545}"/>
          </ac:spMkLst>
        </pc:spChg>
        <pc:spChg chg="add mod">
          <ac:chgData name="Wilusz,Carol" userId="d694680c-20a6-4aaf-9f5d-eff87bc6dadd" providerId="ADAL" clId="{7BE92AB2-5D2C-4B0F-84E8-6B2E24759116}" dt="2025-03-31T14:13:28.463" v="10264" actId="20577"/>
          <ac:spMkLst>
            <pc:docMk/>
            <pc:sldMk cId="3713296461" sldId="263"/>
            <ac:spMk id="7" creationId="{230928E8-DE7F-C1CF-1642-E165CD74C3A1}"/>
          </ac:spMkLst>
        </pc:spChg>
      </pc:sldChg>
      <pc:sldChg chg="addSp modSp new mod">
        <pc:chgData name="Wilusz,Carol" userId="d694680c-20a6-4aaf-9f5d-eff87bc6dadd" providerId="ADAL" clId="{7BE92AB2-5D2C-4B0F-84E8-6B2E24759116}" dt="2025-03-31T14:36:45.458" v="11614" actId="20577"/>
        <pc:sldMkLst>
          <pc:docMk/>
          <pc:sldMk cId="2862959342" sldId="264"/>
        </pc:sldMkLst>
        <pc:spChg chg="mod">
          <ac:chgData name="Wilusz,Carol" userId="d694680c-20a6-4aaf-9f5d-eff87bc6dadd" providerId="ADAL" clId="{7BE92AB2-5D2C-4B0F-84E8-6B2E24759116}" dt="2025-03-31T14:36:45.458" v="11614" actId="20577"/>
          <ac:spMkLst>
            <pc:docMk/>
            <pc:sldMk cId="2862959342" sldId="264"/>
            <ac:spMk id="2" creationId="{26F8DDBF-7C9B-5272-4BCA-2BB1B7908A1B}"/>
          </ac:spMkLst>
        </pc:spChg>
        <pc:spChg chg="add mod">
          <ac:chgData name="Wilusz,Carol" userId="d694680c-20a6-4aaf-9f5d-eff87bc6dadd" providerId="ADAL" clId="{7BE92AB2-5D2C-4B0F-84E8-6B2E24759116}" dt="2025-03-26T13:07:32.096" v="1504" actId="1035"/>
          <ac:spMkLst>
            <pc:docMk/>
            <pc:sldMk cId="2862959342" sldId="264"/>
            <ac:spMk id="7" creationId="{D9152633-2C64-748D-DDE0-B13F48B0AC4A}"/>
          </ac:spMkLst>
        </pc:spChg>
        <pc:spChg chg="add mod">
          <ac:chgData name="Wilusz,Carol" userId="d694680c-20a6-4aaf-9f5d-eff87bc6dadd" providerId="ADAL" clId="{7BE92AB2-5D2C-4B0F-84E8-6B2E24759116}" dt="2025-03-26T13:07:27.119" v="1486" actId="1035"/>
          <ac:spMkLst>
            <pc:docMk/>
            <pc:sldMk cId="2862959342" sldId="264"/>
            <ac:spMk id="9" creationId="{2FC9FFB4-ACF6-EC9A-AE6F-EB1F69A31499}"/>
          </ac:spMkLst>
        </pc:spChg>
        <pc:spChg chg="add mod">
          <ac:chgData name="Wilusz,Carol" userId="d694680c-20a6-4aaf-9f5d-eff87bc6dadd" providerId="ADAL" clId="{7BE92AB2-5D2C-4B0F-84E8-6B2E24759116}" dt="2025-03-26T13:07:27.119" v="1486" actId="1035"/>
          <ac:spMkLst>
            <pc:docMk/>
            <pc:sldMk cId="2862959342" sldId="264"/>
            <ac:spMk id="10" creationId="{83125869-777B-20D6-A567-D44CDAE13831}"/>
          </ac:spMkLst>
        </pc:spChg>
        <pc:spChg chg="add mod">
          <ac:chgData name="Wilusz,Carol" userId="d694680c-20a6-4aaf-9f5d-eff87bc6dadd" providerId="ADAL" clId="{7BE92AB2-5D2C-4B0F-84E8-6B2E24759116}" dt="2025-03-26T13:07:27.119" v="1486" actId="1035"/>
          <ac:spMkLst>
            <pc:docMk/>
            <pc:sldMk cId="2862959342" sldId="264"/>
            <ac:spMk id="11" creationId="{2CEB879E-8486-DFA6-C937-CCC33B95DB78}"/>
          </ac:spMkLst>
        </pc:spChg>
        <pc:spChg chg="add mod">
          <ac:chgData name="Wilusz,Carol" userId="d694680c-20a6-4aaf-9f5d-eff87bc6dadd" providerId="ADAL" clId="{7BE92AB2-5D2C-4B0F-84E8-6B2E24759116}" dt="2025-03-26T13:07:27.119" v="1486" actId="1035"/>
          <ac:spMkLst>
            <pc:docMk/>
            <pc:sldMk cId="2862959342" sldId="264"/>
            <ac:spMk id="12" creationId="{92C72DE2-9BE4-E32F-81B4-4BAB66EE0031}"/>
          </ac:spMkLst>
        </pc:spChg>
        <pc:spChg chg="add mod">
          <ac:chgData name="Wilusz,Carol" userId="d694680c-20a6-4aaf-9f5d-eff87bc6dadd" providerId="ADAL" clId="{7BE92AB2-5D2C-4B0F-84E8-6B2E24759116}" dt="2025-03-30T09:56:40.079" v="4536" actId="20577"/>
          <ac:spMkLst>
            <pc:docMk/>
            <pc:sldMk cId="2862959342" sldId="264"/>
            <ac:spMk id="13" creationId="{E74603A1-E062-310B-C99A-B20122F451CF}"/>
          </ac:spMkLst>
        </pc:spChg>
        <pc:spChg chg="add mod">
          <ac:chgData name="Wilusz,Carol" userId="d694680c-20a6-4aaf-9f5d-eff87bc6dadd" providerId="ADAL" clId="{7BE92AB2-5D2C-4B0F-84E8-6B2E24759116}" dt="2025-03-31T14:01:57.993" v="9328" actId="1076"/>
          <ac:spMkLst>
            <pc:docMk/>
            <pc:sldMk cId="2862959342" sldId="264"/>
            <ac:spMk id="14" creationId="{8E7477BB-B52A-B629-9561-1CB65E9FD3A9}"/>
          </ac:spMkLst>
        </pc:spChg>
        <pc:spChg chg="add mod">
          <ac:chgData name="Wilusz,Carol" userId="d694680c-20a6-4aaf-9f5d-eff87bc6dadd" providerId="ADAL" clId="{7BE92AB2-5D2C-4B0F-84E8-6B2E24759116}" dt="2025-03-26T13:07:48.971" v="1530" actId="20577"/>
          <ac:spMkLst>
            <pc:docMk/>
            <pc:sldMk cId="2862959342" sldId="264"/>
            <ac:spMk id="15" creationId="{07D0FB14-499A-B025-526C-A85841DBD11C}"/>
          </ac:spMkLst>
        </pc:spChg>
        <pc:picChg chg="add mod">
          <ac:chgData name="Wilusz,Carol" userId="d694680c-20a6-4aaf-9f5d-eff87bc6dadd" providerId="ADAL" clId="{7BE92AB2-5D2C-4B0F-84E8-6B2E24759116}" dt="2025-03-26T13:07:32.096" v="1504" actId="1035"/>
          <ac:picMkLst>
            <pc:docMk/>
            <pc:sldMk cId="2862959342" sldId="264"/>
            <ac:picMk id="4" creationId="{2DA060BB-8629-EF80-9C78-32745A2878AE}"/>
          </ac:picMkLst>
        </pc:picChg>
        <pc:picChg chg="add mod">
          <ac:chgData name="Wilusz,Carol" userId="d694680c-20a6-4aaf-9f5d-eff87bc6dadd" providerId="ADAL" clId="{7BE92AB2-5D2C-4B0F-84E8-6B2E24759116}" dt="2025-03-26T13:07:32.096" v="1504" actId="1035"/>
          <ac:picMkLst>
            <pc:docMk/>
            <pc:sldMk cId="2862959342" sldId="264"/>
            <ac:picMk id="6" creationId="{4DE1F948-CFFD-FA37-DFC6-7BD337E78AFB}"/>
          </ac:picMkLst>
        </pc:picChg>
        <pc:picChg chg="add mod">
          <ac:chgData name="Wilusz,Carol" userId="d694680c-20a6-4aaf-9f5d-eff87bc6dadd" providerId="ADAL" clId="{7BE92AB2-5D2C-4B0F-84E8-6B2E24759116}" dt="2025-03-26T13:07:27.119" v="1486" actId="1035"/>
          <ac:picMkLst>
            <pc:docMk/>
            <pc:sldMk cId="2862959342" sldId="264"/>
            <ac:picMk id="8" creationId="{A1A67761-FFBE-A682-171B-C36D289DDA92}"/>
          </ac:picMkLst>
        </pc:picChg>
      </pc:sldChg>
      <pc:sldChg chg="addSp delSp modSp new mod delAnim modAnim modNotesTx">
        <pc:chgData name="Wilusz,Carol" userId="d694680c-20a6-4aaf-9f5d-eff87bc6dadd" providerId="ADAL" clId="{7BE92AB2-5D2C-4B0F-84E8-6B2E24759116}" dt="2025-04-01T06:32:43.746" v="13381" actId="20577"/>
        <pc:sldMkLst>
          <pc:docMk/>
          <pc:sldMk cId="4208687479" sldId="265"/>
        </pc:sldMkLst>
        <pc:spChg chg="mod">
          <ac:chgData name="Wilusz,Carol" userId="d694680c-20a6-4aaf-9f5d-eff87bc6dadd" providerId="ADAL" clId="{7BE92AB2-5D2C-4B0F-84E8-6B2E24759116}" dt="2025-03-31T14:33:05.329" v="11465" actId="20577"/>
          <ac:spMkLst>
            <pc:docMk/>
            <pc:sldMk cId="4208687479" sldId="265"/>
            <ac:spMk id="2" creationId="{72181513-6FD8-42AE-0DB1-0FAEDB889DFA}"/>
          </ac:spMkLst>
        </pc:spChg>
        <pc:spChg chg="mod">
          <ac:chgData name="Wilusz,Carol" userId="d694680c-20a6-4aaf-9f5d-eff87bc6dadd" providerId="ADAL" clId="{7BE92AB2-5D2C-4B0F-84E8-6B2E24759116}" dt="2025-04-01T06:32:43.746" v="13381" actId="20577"/>
          <ac:spMkLst>
            <pc:docMk/>
            <pc:sldMk cId="4208687479" sldId="265"/>
            <ac:spMk id="3" creationId="{C719B825-C8A7-C4B3-6755-6967CD793276}"/>
          </ac:spMkLst>
        </pc:spChg>
        <pc:spChg chg="add del">
          <ac:chgData name="Wilusz,Carol" userId="d694680c-20a6-4aaf-9f5d-eff87bc6dadd" providerId="ADAL" clId="{7BE92AB2-5D2C-4B0F-84E8-6B2E24759116}" dt="2025-03-26T13:45:40.772" v="4103" actId="478"/>
          <ac:spMkLst>
            <pc:docMk/>
            <pc:sldMk cId="4208687479" sldId="265"/>
            <ac:spMk id="4" creationId="{A0716221-38CC-15F4-CDC0-ECAF8D8544D1}"/>
          </ac:spMkLst>
        </pc:spChg>
        <pc:spChg chg="add del mod">
          <ac:chgData name="Wilusz,Carol" userId="d694680c-20a6-4aaf-9f5d-eff87bc6dadd" providerId="ADAL" clId="{7BE92AB2-5D2C-4B0F-84E8-6B2E24759116}" dt="2025-03-31T14:27:32.926" v="10696" actId="478"/>
          <ac:spMkLst>
            <pc:docMk/>
            <pc:sldMk cId="4208687479" sldId="265"/>
            <ac:spMk id="5" creationId="{C002D749-2838-6606-1C47-84531A01D3D5}"/>
          </ac:spMkLst>
        </pc:spChg>
        <pc:spChg chg="add del mod">
          <ac:chgData name="Wilusz,Carol" userId="d694680c-20a6-4aaf-9f5d-eff87bc6dadd" providerId="ADAL" clId="{7BE92AB2-5D2C-4B0F-84E8-6B2E24759116}" dt="2025-03-26T13:50:11.066" v="4279" actId="478"/>
          <ac:spMkLst>
            <pc:docMk/>
            <pc:sldMk cId="4208687479" sldId="265"/>
            <ac:spMk id="6" creationId="{59C637B8-E71F-F2E0-38FD-FB52239748C7}"/>
          </ac:spMkLst>
        </pc:spChg>
      </pc:sldChg>
      <pc:sldChg chg="addSp delSp modSp new mod modClrScheme chgLayout">
        <pc:chgData name="Wilusz,Carol" userId="d694680c-20a6-4aaf-9f5d-eff87bc6dadd" providerId="ADAL" clId="{7BE92AB2-5D2C-4B0F-84E8-6B2E24759116}" dt="2025-03-31T13:59:32.684" v="9317" actId="20577"/>
        <pc:sldMkLst>
          <pc:docMk/>
          <pc:sldMk cId="975936139" sldId="266"/>
        </pc:sldMkLst>
        <pc:spChg chg="del mod ord">
          <ac:chgData name="Wilusz,Carol" userId="d694680c-20a6-4aaf-9f5d-eff87bc6dadd" providerId="ADAL" clId="{7BE92AB2-5D2C-4B0F-84E8-6B2E24759116}" dt="2025-03-30T10:02:41.001" v="4581" actId="700"/>
          <ac:spMkLst>
            <pc:docMk/>
            <pc:sldMk cId="975936139" sldId="266"/>
            <ac:spMk id="2" creationId="{13CB96C1-7AB0-FAEE-2ADB-C92CE6A559E9}"/>
          </ac:spMkLst>
        </pc:spChg>
        <pc:spChg chg="del mod ord">
          <ac:chgData name="Wilusz,Carol" userId="d694680c-20a6-4aaf-9f5d-eff87bc6dadd" providerId="ADAL" clId="{7BE92AB2-5D2C-4B0F-84E8-6B2E24759116}" dt="2025-03-30T10:02:41.001" v="4581" actId="700"/>
          <ac:spMkLst>
            <pc:docMk/>
            <pc:sldMk cId="975936139" sldId="266"/>
            <ac:spMk id="3" creationId="{AA258358-D345-95B8-3521-70FF7CA8F3A6}"/>
          </ac:spMkLst>
        </pc:spChg>
        <pc:spChg chg="add mod ord">
          <ac:chgData name="Wilusz,Carol" userId="d694680c-20a6-4aaf-9f5d-eff87bc6dadd" providerId="ADAL" clId="{7BE92AB2-5D2C-4B0F-84E8-6B2E24759116}" dt="2025-03-31T13:59:32.684" v="9317" actId="20577"/>
          <ac:spMkLst>
            <pc:docMk/>
            <pc:sldMk cId="975936139" sldId="266"/>
            <ac:spMk id="4" creationId="{E14ED800-52E1-79E2-DB30-75A06B66CF9B}"/>
          </ac:spMkLst>
        </pc:spChg>
        <pc:spChg chg="add del mod ord">
          <ac:chgData name="Wilusz,Carol" userId="d694680c-20a6-4aaf-9f5d-eff87bc6dadd" providerId="ADAL" clId="{7BE92AB2-5D2C-4B0F-84E8-6B2E24759116}" dt="2025-03-30T10:03:18.517" v="4665" actId="700"/>
          <ac:spMkLst>
            <pc:docMk/>
            <pc:sldMk cId="975936139" sldId="266"/>
            <ac:spMk id="5" creationId="{7F3754DA-D17C-7BF8-49E3-879BCF0CE392}"/>
          </ac:spMkLst>
        </pc:spChg>
      </pc:sldChg>
      <pc:sldChg chg="addSp delSp modSp new mod ord modAnim">
        <pc:chgData name="Wilusz,Carol" userId="d694680c-20a6-4aaf-9f5d-eff87bc6dadd" providerId="ADAL" clId="{7BE92AB2-5D2C-4B0F-84E8-6B2E24759116}" dt="2025-03-30T14:57:15.610" v="7388"/>
        <pc:sldMkLst>
          <pc:docMk/>
          <pc:sldMk cId="3526660015" sldId="267"/>
        </pc:sldMkLst>
        <pc:spChg chg="mod">
          <ac:chgData name="Wilusz,Carol" userId="d694680c-20a6-4aaf-9f5d-eff87bc6dadd" providerId="ADAL" clId="{7BE92AB2-5D2C-4B0F-84E8-6B2E24759116}" dt="2025-03-30T10:54:37.152" v="6145" actId="20577"/>
          <ac:spMkLst>
            <pc:docMk/>
            <pc:sldMk cId="3526660015" sldId="267"/>
            <ac:spMk id="2" creationId="{F6997D67-F992-E219-186F-FF7A6B68BA51}"/>
          </ac:spMkLst>
        </pc:spChg>
        <pc:spChg chg="mod">
          <ac:chgData name="Wilusz,Carol" userId="d694680c-20a6-4aaf-9f5d-eff87bc6dadd" providerId="ADAL" clId="{7BE92AB2-5D2C-4B0F-84E8-6B2E24759116}" dt="2025-03-30T10:54:33.072" v="6141" actId="27636"/>
          <ac:spMkLst>
            <pc:docMk/>
            <pc:sldMk cId="3526660015" sldId="267"/>
            <ac:spMk id="3" creationId="{27F956C5-40F1-6568-A58F-E41E7D03DE5A}"/>
          </ac:spMkLst>
        </pc:spChg>
        <pc:spChg chg="add del">
          <ac:chgData name="Wilusz,Carol" userId="d694680c-20a6-4aaf-9f5d-eff87bc6dadd" providerId="ADAL" clId="{7BE92AB2-5D2C-4B0F-84E8-6B2E24759116}" dt="2025-03-30T10:13:09.792" v="4774" actId="478"/>
          <ac:spMkLst>
            <pc:docMk/>
            <pc:sldMk cId="3526660015" sldId="267"/>
            <ac:spMk id="4" creationId="{2A5143C0-4D5A-9B72-0AEC-D88BFD1DB361}"/>
          </ac:spMkLst>
        </pc:spChg>
        <pc:spChg chg="add mod">
          <ac:chgData name="Wilusz,Carol" userId="d694680c-20a6-4aaf-9f5d-eff87bc6dadd" providerId="ADAL" clId="{7BE92AB2-5D2C-4B0F-84E8-6B2E24759116}" dt="2025-03-30T10:13:55.107" v="4781" actId="1076"/>
          <ac:spMkLst>
            <pc:docMk/>
            <pc:sldMk cId="3526660015" sldId="267"/>
            <ac:spMk id="8" creationId="{4ACF7735-F6B1-44C5-B758-8C54FB5FE759}"/>
          </ac:spMkLst>
        </pc:spChg>
        <pc:spChg chg="add mod">
          <ac:chgData name="Wilusz,Carol" userId="d694680c-20a6-4aaf-9f5d-eff87bc6dadd" providerId="ADAL" clId="{7BE92AB2-5D2C-4B0F-84E8-6B2E24759116}" dt="2025-03-30T10:21:36.899" v="5061" actId="20577"/>
          <ac:spMkLst>
            <pc:docMk/>
            <pc:sldMk cId="3526660015" sldId="267"/>
            <ac:spMk id="9" creationId="{8748D6A9-1507-17D5-B0CC-316158602178}"/>
          </ac:spMkLst>
        </pc:spChg>
        <pc:spChg chg="add mod">
          <ac:chgData name="Wilusz,Carol" userId="d694680c-20a6-4aaf-9f5d-eff87bc6dadd" providerId="ADAL" clId="{7BE92AB2-5D2C-4B0F-84E8-6B2E24759116}" dt="2025-03-30T10:22:21.810" v="5149" actId="20577"/>
          <ac:spMkLst>
            <pc:docMk/>
            <pc:sldMk cId="3526660015" sldId="267"/>
            <ac:spMk id="10" creationId="{83314AE7-FD72-8782-4CC0-BA8F2E94342F}"/>
          </ac:spMkLst>
        </pc:spChg>
        <pc:spChg chg="add mod">
          <ac:chgData name="Wilusz,Carol" userId="d694680c-20a6-4aaf-9f5d-eff87bc6dadd" providerId="ADAL" clId="{7BE92AB2-5D2C-4B0F-84E8-6B2E24759116}" dt="2025-03-30T10:22:15.487" v="5145" actId="20577"/>
          <ac:spMkLst>
            <pc:docMk/>
            <pc:sldMk cId="3526660015" sldId="267"/>
            <ac:spMk id="11" creationId="{4FBE591D-2F13-40CF-D070-03F836BFAAE6}"/>
          </ac:spMkLst>
        </pc:spChg>
        <pc:spChg chg="add mod">
          <ac:chgData name="Wilusz,Carol" userId="d694680c-20a6-4aaf-9f5d-eff87bc6dadd" providerId="ADAL" clId="{7BE92AB2-5D2C-4B0F-84E8-6B2E24759116}" dt="2025-03-30T10:15:20.673" v="4843" actId="207"/>
          <ac:spMkLst>
            <pc:docMk/>
            <pc:sldMk cId="3526660015" sldId="267"/>
            <ac:spMk id="12" creationId="{327053F9-F832-6931-9AE4-135FAD5A97F8}"/>
          </ac:spMkLst>
        </pc:spChg>
        <pc:spChg chg="add mod">
          <ac:chgData name="Wilusz,Carol" userId="d694680c-20a6-4aaf-9f5d-eff87bc6dadd" providerId="ADAL" clId="{7BE92AB2-5D2C-4B0F-84E8-6B2E24759116}" dt="2025-03-30T10:15:21.981" v="4844"/>
          <ac:spMkLst>
            <pc:docMk/>
            <pc:sldMk cId="3526660015" sldId="267"/>
            <ac:spMk id="13" creationId="{555271B8-EAF3-8F3F-B253-F5BF8AB95566}"/>
          </ac:spMkLst>
        </pc:spChg>
        <pc:spChg chg="add mod">
          <ac:chgData name="Wilusz,Carol" userId="d694680c-20a6-4aaf-9f5d-eff87bc6dadd" providerId="ADAL" clId="{7BE92AB2-5D2C-4B0F-84E8-6B2E24759116}" dt="2025-03-30T10:15:33.401" v="4848" actId="1076"/>
          <ac:spMkLst>
            <pc:docMk/>
            <pc:sldMk cId="3526660015" sldId="267"/>
            <ac:spMk id="14" creationId="{66FC35DE-CF0A-35DD-932A-3DFF26DEC337}"/>
          </ac:spMkLst>
        </pc:spChg>
        <pc:spChg chg="add mod">
          <ac:chgData name="Wilusz,Carol" userId="d694680c-20a6-4aaf-9f5d-eff87bc6dadd" providerId="ADAL" clId="{7BE92AB2-5D2C-4B0F-84E8-6B2E24759116}" dt="2025-03-30T10:15:30.815" v="4847" actId="1076"/>
          <ac:spMkLst>
            <pc:docMk/>
            <pc:sldMk cId="3526660015" sldId="267"/>
            <ac:spMk id="15" creationId="{754B02B2-0C55-AEFF-BF1C-CA5F184CCB74}"/>
          </ac:spMkLst>
        </pc:spChg>
        <pc:spChg chg="add mod">
          <ac:chgData name="Wilusz,Carol" userId="d694680c-20a6-4aaf-9f5d-eff87bc6dadd" providerId="ADAL" clId="{7BE92AB2-5D2C-4B0F-84E8-6B2E24759116}" dt="2025-03-30T10:16:10.070" v="4915" actId="207"/>
          <ac:spMkLst>
            <pc:docMk/>
            <pc:sldMk cId="3526660015" sldId="267"/>
            <ac:spMk id="16" creationId="{6005E0EF-9B3E-357E-0F5D-DDEEB2D80733}"/>
          </ac:spMkLst>
        </pc:spChg>
        <pc:spChg chg="add mod">
          <ac:chgData name="Wilusz,Carol" userId="d694680c-20a6-4aaf-9f5d-eff87bc6dadd" providerId="ADAL" clId="{7BE92AB2-5D2C-4B0F-84E8-6B2E24759116}" dt="2025-03-30T10:16:10.070" v="4915" actId="207"/>
          <ac:spMkLst>
            <pc:docMk/>
            <pc:sldMk cId="3526660015" sldId="267"/>
            <ac:spMk id="17" creationId="{D7898A14-9684-45D8-AF8E-E1985B9ED224}"/>
          </ac:spMkLst>
        </pc:spChg>
        <pc:spChg chg="add mod">
          <ac:chgData name="Wilusz,Carol" userId="d694680c-20a6-4aaf-9f5d-eff87bc6dadd" providerId="ADAL" clId="{7BE92AB2-5D2C-4B0F-84E8-6B2E24759116}" dt="2025-03-30T10:16:10.070" v="4915" actId="207"/>
          <ac:spMkLst>
            <pc:docMk/>
            <pc:sldMk cId="3526660015" sldId="267"/>
            <ac:spMk id="18" creationId="{44D8A6F2-A951-475C-40B0-A58E02D34A91}"/>
          </ac:spMkLst>
        </pc:spChg>
        <pc:spChg chg="add mod">
          <ac:chgData name="Wilusz,Carol" userId="d694680c-20a6-4aaf-9f5d-eff87bc6dadd" providerId="ADAL" clId="{7BE92AB2-5D2C-4B0F-84E8-6B2E24759116}" dt="2025-03-30T10:16:10.070" v="4915" actId="207"/>
          <ac:spMkLst>
            <pc:docMk/>
            <pc:sldMk cId="3526660015" sldId="267"/>
            <ac:spMk id="19" creationId="{3F03026C-4772-CFB9-0BBD-3FF8E871E97F}"/>
          </ac:spMkLst>
        </pc:spChg>
        <pc:spChg chg="add mod ord">
          <ac:chgData name="Wilusz,Carol" userId="d694680c-20a6-4aaf-9f5d-eff87bc6dadd" providerId="ADAL" clId="{7BE92AB2-5D2C-4B0F-84E8-6B2E24759116}" dt="2025-03-30T10:16:41.642" v="4919" actId="167"/>
          <ac:spMkLst>
            <pc:docMk/>
            <pc:sldMk cId="3526660015" sldId="267"/>
            <ac:spMk id="20" creationId="{52806100-C4B8-FB76-5D23-D501D4800FDC}"/>
          </ac:spMkLst>
        </pc:spChg>
        <pc:spChg chg="add mod ord">
          <ac:chgData name="Wilusz,Carol" userId="d694680c-20a6-4aaf-9f5d-eff87bc6dadd" providerId="ADAL" clId="{7BE92AB2-5D2C-4B0F-84E8-6B2E24759116}" dt="2025-03-30T10:16:53.554" v="4923" actId="167"/>
          <ac:spMkLst>
            <pc:docMk/>
            <pc:sldMk cId="3526660015" sldId="267"/>
            <ac:spMk id="21" creationId="{716327BA-617D-7D66-5D4B-643FC2D4147F}"/>
          </ac:spMkLst>
        </pc:spChg>
        <pc:spChg chg="add del">
          <ac:chgData name="Wilusz,Carol" userId="d694680c-20a6-4aaf-9f5d-eff87bc6dadd" providerId="ADAL" clId="{7BE92AB2-5D2C-4B0F-84E8-6B2E24759116}" dt="2025-03-30T10:17:25.307" v="4925" actId="478"/>
          <ac:spMkLst>
            <pc:docMk/>
            <pc:sldMk cId="3526660015" sldId="267"/>
            <ac:spMk id="22" creationId="{42422520-6713-668C-1DDB-94449710F3AD}"/>
          </ac:spMkLst>
        </pc:spChg>
        <pc:spChg chg="add mod">
          <ac:chgData name="Wilusz,Carol" userId="d694680c-20a6-4aaf-9f5d-eff87bc6dadd" providerId="ADAL" clId="{7BE92AB2-5D2C-4B0F-84E8-6B2E24759116}" dt="2025-03-30T10:17:47.443" v="4928" actId="1582"/>
          <ac:spMkLst>
            <pc:docMk/>
            <pc:sldMk cId="3526660015" sldId="267"/>
            <ac:spMk id="23" creationId="{C3A096A0-9E15-9C92-5DE9-8770701AC2C7}"/>
          </ac:spMkLst>
        </pc:spChg>
        <pc:spChg chg="add mod">
          <ac:chgData name="Wilusz,Carol" userId="d694680c-20a6-4aaf-9f5d-eff87bc6dadd" providerId="ADAL" clId="{7BE92AB2-5D2C-4B0F-84E8-6B2E24759116}" dt="2025-03-30T10:32:31.925" v="5765" actId="20577"/>
          <ac:spMkLst>
            <pc:docMk/>
            <pc:sldMk cId="3526660015" sldId="267"/>
            <ac:spMk id="24" creationId="{E9FCA105-F60C-AE1D-8EA2-94F721D18359}"/>
          </ac:spMkLst>
        </pc:spChg>
        <pc:spChg chg="add del">
          <ac:chgData name="Wilusz,Carol" userId="d694680c-20a6-4aaf-9f5d-eff87bc6dadd" providerId="ADAL" clId="{7BE92AB2-5D2C-4B0F-84E8-6B2E24759116}" dt="2025-03-30T10:55:56.993" v="6225" actId="478"/>
          <ac:spMkLst>
            <pc:docMk/>
            <pc:sldMk cId="3526660015" sldId="267"/>
            <ac:spMk id="25" creationId="{AB13CAB1-6EC0-F515-C8C9-D3065B44C37D}"/>
          </ac:spMkLst>
        </pc:spChg>
        <pc:cxnChg chg="add del mod">
          <ac:chgData name="Wilusz,Carol" userId="d694680c-20a6-4aaf-9f5d-eff87bc6dadd" providerId="ADAL" clId="{7BE92AB2-5D2C-4B0F-84E8-6B2E24759116}" dt="2025-03-30T10:13:22.209" v="4777" actId="478"/>
          <ac:cxnSpMkLst>
            <pc:docMk/>
            <pc:sldMk cId="3526660015" sldId="267"/>
            <ac:cxnSpMk id="6" creationId="{3227D0CD-743D-9128-C197-091AE398B7BF}"/>
          </ac:cxnSpMkLst>
        </pc:cxnChg>
      </pc:sldChg>
      <pc:sldChg chg="addSp delSp modSp new mod ord">
        <pc:chgData name="Wilusz,Carol" userId="d694680c-20a6-4aaf-9f5d-eff87bc6dadd" providerId="ADAL" clId="{7BE92AB2-5D2C-4B0F-84E8-6B2E24759116}" dt="2025-03-30T15:58:57.502" v="8941" actId="20577"/>
        <pc:sldMkLst>
          <pc:docMk/>
          <pc:sldMk cId="2814544098" sldId="268"/>
        </pc:sldMkLst>
        <pc:spChg chg="mod">
          <ac:chgData name="Wilusz,Carol" userId="d694680c-20a6-4aaf-9f5d-eff87bc6dadd" providerId="ADAL" clId="{7BE92AB2-5D2C-4B0F-84E8-6B2E24759116}" dt="2025-03-30T15:58:57.502" v="8941" actId="20577"/>
          <ac:spMkLst>
            <pc:docMk/>
            <pc:sldMk cId="2814544098" sldId="268"/>
            <ac:spMk id="2" creationId="{E700E1E6-1F08-FE5C-E810-755B5594184C}"/>
          </ac:spMkLst>
        </pc:spChg>
        <pc:spChg chg="del mod">
          <ac:chgData name="Wilusz,Carol" userId="d694680c-20a6-4aaf-9f5d-eff87bc6dadd" providerId="ADAL" clId="{7BE92AB2-5D2C-4B0F-84E8-6B2E24759116}" dt="2025-03-30T11:25:46.757" v="6344" actId="478"/>
          <ac:spMkLst>
            <pc:docMk/>
            <pc:sldMk cId="2814544098" sldId="268"/>
            <ac:spMk id="3" creationId="{4D20B0B4-55B2-1394-2B97-83D22342FED3}"/>
          </ac:spMkLst>
        </pc:spChg>
        <pc:spChg chg="add del mod">
          <ac:chgData name="Wilusz,Carol" userId="d694680c-20a6-4aaf-9f5d-eff87bc6dadd" providerId="ADAL" clId="{7BE92AB2-5D2C-4B0F-84E8-6B2E24759116}" dt="2025-03-30T11:25:49.197" v="6345" actId="478"/>
          <ac:spMkLst>
            <pc:docMk/>
            <pc:sldMk cId="2814544098" sldId="268"/>
            <ac:spMk id="6" creationId="{5ED5297D-5123-5336-FDCF-7298838AA8FF}"/>
          </ac:spMkLst>
        </pc:spChg>
        <pc:picChg chg="add mod">
          <ac:chgData name="Wilusz,Carol" userId="d694680c-20a6-4aaf-9f5d-eff87bc6dadd" providerId="ADAL" clId="{7BE92AB2-5D2C-4B0F-84E8-6B2E24759116}" dt="2025-03-30T14:51:31.338" v="7221" actId="14100"/>
          <ac:picMkLst>
            <pc:docMk/>
            <pc:sldMk cId="2814544098" sldId="268"/>
            <ac:picMk id="4" creationId="{21EC8C96-C9FF-FCF5-0951-76D04552405C}"/>
          </ac:picMkLst>
        </pc:picChg>
      </pc:sldChg>
      <pc:sldChg chg="modSp new mod ord">
        <pc:chgData name="Wilusz,Carol" userId="d694680c-20a6-4aaf-9f5d-eff87bc6dadd" providerId="ADAL" clId="{7BE92AB2-5D2C-4B0F-84E8-6B2E24759116}" dt="2025-03-30T11:01:35.347" v="6309" actId="3626"/>
        <pc:sldMkLst>
          <pc:docMk/>
          <pc:sldMk cId="1329745456" sldId="269"/>
        </pc:sldMkLst>
        <pc:spChg chg="mod">
          <ac:chgData name="Wilusz,Carol" userId="d694680c-20a6-4aaf-9f5d-eff87bc6dadd" providerId="ADAL" clId="{7BE92AB2-5D2C-4B0F-84E8-6B2E24759116}" dt="2025-03-30T11:00:15.504" v="6302" actId="20577"/>
          <ac:spMkLst>
            <pc:docMk/>
            <pc:sldMk cId="1329745456" sldId="269"/>
            <ac:spMk id="2" creationId="{F917123D-793B-EEAA-7B9C-397DF9E756F4}"/>
          </ac:spMkLst>
        </pc:spChg>
        <pc:spChg chg="mod">
          <ac:chgData name="Wilusz,Carol" userId="d694680c-20a6-4aaf-9f5d-eff87bc6dadd" providerId="ADAL" clId="{7BE92AB2-5D2C-4B0F-84E8-6B2E24759116}" dt="2025-03-30T11:01:35.347" v="6309" actId="3626"/>
          <ac:spMkLst>
            <pc:docMk/>
            <pc:sldMk cId="1329745456" sldId="269"/>
            <ac:spMk id="3" creationId="{FC94EE4D-2016-0807-98C9-CE02F7F02FF0}"/>
          </ac:spMkLst>
        </pc:spChg>
      </pc:sldChg>
      <pc:sldChg chg="addSp delSp modSp new mod delAnim modAnim">
        <pc:chgData name="Wilusz,Carol" userId="d694680c-20a6-4aaf-9f5d-eff87bc6dadd" providerId="ADAL" clId="{7BE92AB2-5D2C-4B0F-84E8-6B2E24759116}" dt="2025-03-30T15:41:11.575" v="8305" actId="478"/>
        <pc:sldMkLst>
          <pc:docMk/>
          <pc:sldMk cId="2970044372" sldId="270"/>
        </pc:sldMkLst>
        <pc:spChg chg="mod">
          <ac:chgData name="Wilusz,Carol" userId="d694680c-20a6-4aaf-9f5d-eff87bc6dadd" providerId="ADAL" clId="{7BE92AB2-5D2C-4B0F-84E8-6B2E24759116}" dt="2025-03-30T15:25:51.002" v="7828" actId="20577"/>
          <ac:spMkLst>
            <pc:docMk/>
            <pc:sldMk cId="2970044372" sldId="270"/>
            <ac:spMk id="2" creationId="{404B4CD7-1C02-298B-B662-7ECF7ED08866}"/>
          </ac:spMkLst>
        </pc:spChg>
        <pc:spChg chg="mod">
          <ac:chgData name="Wilusz,Carol" userId="d694680c-20a6-4aaf-9f5d-eff87bc6dadd" providerId="ADAL" clId="{7BE92AB2-5D2C-4B0F-84E8-6B2E24759116}" dt="2025-03-30T15:19:20.218" v="7825" actId="1076"/>
          <ac:spMkLst>
            <pc:docMk/>
            <pc:sldMk cId="2970044372" sldId="270"/>
            <ac:spMk id="3" creationId="{C5197F05-FBC1-E62A-E142-4C02306C045D}"/>
          </ac:spMkLst>
        </pc:spChg>
        <pc:spChg chg="add del mod">
          <ac:chgData name="Wilusz,Carol" userId="d694680c-20a6-4aaf-9f5d-eff87bc6dadd" providerId="ADAL" clId="{7BE92AB2-5D2C-4B0F-84E8-6B2E24759116}" dt="2025-03-30T15:41:11.575" v="8305" actId="478"/>
          <ac:spMkLst>
            <pc:docMk/>
            <pc:sldMk cId="2970044372" sldId="270"/>
            <ac:spMk id="7" creationId="{627F2931-357C-7BEB-706D-8F95A98AB7BD}"/>
          </ac:spMkLst>
        </pc:spChg>
        <pc:spChg chg="add del mod">
          <ac:chgData name="Wilusz,Carol" userId="d694680c-20a6-4aaf-9f5d-eff87bc6dadd" providerId="ADAL" clId="{7BE92AB2-5D2C-4B0F-84E8-6B2E24759116}" dt="2025-03-30T15:41:11.575" v="8305" actId="478"/>
          <ac:spMkLst>
            <pc:docMk/>
            <pc:sldMk cId="2970044372" sldId="270"/>
            <ac:spMk id="10" creationId="{9FBA3E78-DA30-C524-2286-5D2E4998D340}"/>
          </ac:spMkLst>
        </pc:spChg>
        <pc:spChg chg="add mod">
          <ac:chgData name="Wilusz,Carol" userId="d694680c-20a6-4aaf-9f5d-eff87bc6dadd" providerId="ADAL" clId="{7BE92AB2-5D2C-4B0F-84E8-6B2E24759116}" dt="2025-03-30T15:27:53.728" v="7929" actId="1076"/>
          <ac:spMkLst>
            <pc:docMk/>
            <pc:sldMk cId="2970044372" sldId="270"/>
            <ac:spMk id="13" creationId="{07BBBD2A-F964-E7C7-698C-D7AA4AE84AB0}"/>
          </ac:spMkLst>
        </pc:spChg>
        <pc:spChg chg="add mod">
          <ac:chgData name="Wilusz,Carol" userId="d694680c-20a6-4aaf-9f5d-eff87bc6dadd" providerId="ADAL" clId="{7BE92AB2-5D2C-4B0F-84E8-6B2E24759116}" dt="2025-03-30T15:28:00.644" v="7935" actId="20577"/>
          <ac:spMkLst>
            <pc:docMk/>
            <pc:sldMk cId="2970044372" sldId="270"/>
            <ac:spMk id="14" creationId="{F2028D38-3B79-CA1E-3BEC-6779665BA4CD}"/>
          </ac:spMkLst>
        </pc:spChg>
        <pc:spChg chg="add del mod">
          <ac:chgData name="Wilusz,Carol" userId="d694680c-20a6-4aaf-9f5d-eff87bc6dadd" providerId="ADAL" clId="{7BE92AB2-5D2C-4B0F-84E8-6B2E24759116}" dt="2025-03-30T15:41:11.575" v="8305" actId="478"/>
          <ac:spMkLst>
            <pc:docMk/>
            <pc:sldMk cId="2970044372" sldId="270"/>
            <ac:spMk id="15" creationId="{77FED851-3CD3-A78B-F1EA-D47C5997038D}"/>
          </ac:spMkLst>
        </pc:spChg>
        <pc:spChg chg="add del mod">
          <ac:chgData name="Wilusz,Carol" userId="d694680c-20a6-4aaf-9f5d-eff87bc6dadd" providerId="ADAL" clId="{7BE92AB2-5D2C-4B0F-84E8-6B2E24759116}" dt="2025-03-30T15:41:11.575" v="8305" actId="478"/>
          <ac:spMkLst>
            <pc:docMk/>
            <pc:sldMk cId="2970044372" sldId="270"/>
            <ac:spMk id="16" creationId="{882CC39C-581B-FB11-7A5B-2E94C9C5B0D5}"/>
          </ac:spMkLst>
        </pc:spChg>
        <pc:picChg chg="add mod modCrop">
          <ac:chgData name="Wilusz,Carol" userId="d694680c-20a6-4aaf-9f5d-eff87bc6dadd" providerId="ADAL" clId="{7BE92AB2-5D2C-4B0F-84E8-6B2E24759116}" dt="2025-03-30T15:19:20.218" v="7825" actId="1076"/>
          <ac:picMkLst>
            <pc:docMk/>
            <pc:sldMk cId="2970044372" sldId="270"/>
            <ac:picMk id="4" creationId="{B1565A15-B324-23D0-E0B2-25429C26D75E}"/>
          </ac:picMkLst>
        </pc:picChg>
        <pc:picChg chg="add del mod ord">
          <ac:chgData name="Wilusz,Carol" userId="d694680c-20a6-4aaf-9f5d-eff87bc6dadd" providerId="ADAL" clId="{7BE92AB2-5D2C-4B0F-84E8-6B2E24759116}" dt="2025-03-30T15:41:11.575" v="8305" actId="478"/>
          <ac:picMkLst>
            <pc:docMk/>
            <pc:sldMk cId="2970044372" sldId="270"/>
            <ac:picMk id="8" creationId="{6D9A9DDA-7FE9-536D-0FD8-F419EF8EE498}"/>
          </ac:picMkLst>
        </pc:picChg>
        <pc:picChg chg="add del mod">
          <ac:chgData name="Wilusz,Carol" userId="d694680c-20a6-4aaf-9f5d-eff87bc6dadd" providerId="ADAL" clId="{7BE92AB2-5D2C-4B0F-84E8-6B2E24759116}" dt="2025-03-30T14:46:00.134" v="7075" actId="21"/>
          <ac:picMkLst>
            <pc:docMk/>
            <pc:sldMk cId="2970044372" sldId="270"/>
            <ac:picMk id="1026" creationId="{E2B5D16C-4585-2FE2-1F9B-18FB98547355}"/>
          </ac:picMkLst>
        </pc:picChg>
        <pc:cxnChg chg="add mod">
          <ac:chgData name="Wilusz,Carol" userId="d694680c-20a6-4aaf-9f5d-eff87bc6dadd" providerId="ADAL" clId="{7BE92AB2-5D2C-4B0F-84E8-6B2E24759116}" dt="2025-03-30T15:19:20.218" v="7825" actId="1076"/>
          <ac:cxnSpMkLst>
            <pc:docMk/>
            <pc:sldMk cId="2970044372" sldId="270"/>
            <ac:cxnSpMk id="6" creationId="{C8E66AF4-220E-10DE-E994-7AB8A4AC4286}"/>
          </ac:cxnSpMkLst>
        </pc:cxnChg>
        <pc:cxnChg chg="add del mod">
          <ac:chgData name="Wilusz,Carol" userId="d694680c-20a6-4aaf-9f5d-eff87bc6dadd" providerId="ADAL" clId="{7BE92AB2-5D2C-4B0F-84E8-6B2E24759116}" dt="2025-03-30T15:41:11.575" v="8305" actId="478"/>
          <ac:cxnSpMkLst>
            <pc:docMk/>
            <pc:sldMk cId="2970044372" sldId="270"/>
            <ac:cxnSpMk id="9" creationId="{F143D197-6083-4995-FA52-B66799A4B196}"/>
          </ac:cxnSpMkLst>
        </pc:cxnChg>
        <pc:cxnChg chg="add del mod">
          <ac:chgData name="Wilusz,Carol" userId="d694680c-20a6-4aaf-9f5d-eff87bc6dadd" providerId="ADAL" clId="{7BE92AB2-5D2C-4B0F-84E8-6B2E24759116}" dt="2025-03-30T15:41:11.575" v="8305" actId="478"/>
          <ac:cxnSpMkLst>
            <pc:docMk/>
            <pc:sldMk cId="2970044372" sldId="270"/>
            <ac:cxnSpMk id="12" creationId="{B151A424-7355-4883-C398-C63609FFD745}"/>
          </ac:cxnSpMkLst>
        </pc:cxnChg>
      </pc:sldChg>
      <pc:sldChg chg="addSp delSp modSp new mod ord">
        <pc:chgData name="Wilusz,Carol" userId="d694680c-20a6-4aaf-9f5d-eff87bc6dadd" providerId="ADAL" clId="{7BE92AB2-5D2C-4B0F-84E8-6B2E24759116}" dt="2025-03-30T15:44:31.604" v="8307"/>
        <pc:sldMkLst>
          <pc:docMk/>
          <pc:sldMk cId="1450312511" sldId="271"/>
        </pc:sldMkLst>
        <pc:spChg chg="del">
          <ac:chgData name="Wilusz,Carol" userId="d694680c-20a6-4aaf-9f5d-eff87bc6dadd" providerId="ADAL" clId="{7BE92AB2-5D2C-4B0F-84E8-6B2E24759116}" dt="2025-03-30T11:20:27.453" v="6330" actId="478"/>
          <ac:spMkLst>
            <pc:docMk/>
            <pc:sldMk cId="1450312511" sldId="271"/>
            <ac:spMk id="2" creationId="{FCC4CD9B-642C-3E77-B88C-908E6D639B19}"/>
          </ac:spMkLst>
        </pc:spChg>
        <pc:spChg chg="mod">
          <ac:chgData name="Wilusz,Carol" userId="d694680c-20a6-4aaf-9f5d-eff87bc6dadd" providerId="ADAL" clId="{7BE92AB2-5D2C-4B0F-84E8-6B2E24759116}" dt="2025-03-30T15:00:13.088" v="7411" actId="115"/>
          <ac:spMkLst>
            <pc:docMk/>
            <pc:sldMk cId="1450312511" sldId="271"/>
            <ac:spMk id="3" creationId="{C1AC94B6-C4BC-FB94-D4D4-CECFEA426DAB}"/>
          </ac:spMkLst>
        </pc:spChg>
        <pc:spChg chg="add del mod">
          <ac:chgData name="Wilusz,Carol" userId="d694680c-20a6-4aaf-9f5d-eff87bc6dadd" providerId="ADAL" clId="{7BE92AB2-5D2C-4B0F-84E8-6B2E24759116}" dt="2025-03-30T11:20:06.036" v="6321" actId="22"/>
          <ac:spMkLst>
            <pc:docMk/>
            <pc:sldMk cId="1450312511" sldId="271"/>
            <ac:spMk id="5" creationId="{EFD77B48-EB35-DA25-468E-078354579B88}"/>
          </ac:spMkLst>
        </pc:spChg>
        <pc:spChg chg="add mod">
          <ac:chgData name="Wilusz,Carol" userId="d694680c-20a6-4aaf-9f5d-eff87bc6dadd" providerId="ADAL" clId="{7BE92AB2-5D2C-4B0F-84E8-6B2E24759116}" dt="2025-03-30T14:59:53.033" v="7406" actId="1076"/>
          <ac:spMkLst>
            <pc:docMk/>
            <pc:sldMk cId="1450312511" sldId="271"/>
            <ac:spMk id="7" creationId="{2F8C5346-827E-6E9C-D140-28A512C9B095}"/>
          </ac:spMkLst>
        </pc:spChg>
      </pc:sldChg>
      <pc:sldChg chg="addSp delSp modSp new del mod">
        <pc:chgData name="Wilusz,Carol" userId="d694680c-20a6-4aaf-9f5d-eff87bc6dadd" providerId="ADAL" clId="{7BE92AB2-5D2C-4B0F-84E8-6B2E24759116}" dt="2025-03-30T14:56:56.833" v="7386" actId="47"/>
        <pc:sldMkLst>
          <pc:docMk/>
          <pc:sldMk cId="750919235" sldId="272"/>
        </pc:sldMkLst>
        <pc:spChg chg="mod">
          <ac:chgData name="Wilusz,Carol" userId="d694680c-20a6-4aaf-9f5d-eff87bc6dadd" providerId="ADAL" clId="{7BE92AB2-5D2C-4B0F-84E8-6B2E24759116}" dt="2025-03-30T11:28:21.534" v="6611" actId="20577"/>
          <ac:spMkLst>
            <pc:docMk/>
            <pc:sldMk cId="750919235" sldId="272"/>
            <ac:spMk id="2" creationId="{B88D4329-6615-F727-C96B-E8AB4C48EA02}"/>
          </ac:spMkLst>
        </pc:spChg>
        <pc:spChg chg="del">
          <ac:chgData name="Wilusz,Carol" userId="d694680c-20a6-4aaf-9f5d-eff87bc6dadd" providerId="ADAL" clId="{7BE92AB2-5D2C-4B0F-84E8-6B2E24759116}" dt="2025-03-30T11:26:52.022" v="6416" actId="478"/>
          <ac:spMkLst>
            <pc:docMk/>
            <pc:sldMk cId="750919235" sldId="272"/>
            <ac:spMk id="3" creationId="{723F977F-54EF-8EA0-1DB2-B3EC3748D78C}"/>
          </ac:spMkLst>
        </pc:spChg>
        <pc:spChg chg="add mod">
          <ac:chgData name="Wilusz,Carol" userId="d694680c-20a6-4aaf-9f5d-eff87bc6dadd" providerId="ADAL" clId="{7BE92AB2-5D2C-4B0F-84E8-6B2E24759116}" dt="2025-03-30T11:27:07.935" v="6470" actId="20577"/>
          <ac:spMkLst>
            <pc:docMk/>
            <pc:sldMk cId="750919235" sldId="272"/>
            <ac:spMk id="4" creationId="{080E33B6-79DC-2A3C-FC6E-20BA41784A67}"/>
          </ac:spMkLst>
        </pc:spChg>
        <pc:spChg chg="add mod">
          <ac:chgData name="Wilusz,Carol" userId="d694680c-20a6-4aaf-9f5d-eff87bc6dadd" providerId="ADAL" clId="{7BE92AB2-5D2C-4B0F-84E8-6B2E24759116}" dt="2025-03-30T11:27:32.195" v="6549" actId="20577"/>
          <ac:spMkLst>
            <pc:docMk/>
            <pc:sldMk cId="750919235" sldId="272"/>
            <ac:spMk id="5" creationId="{EF6BE6EA-7A55-39C8-21A1-D2EC7A3DC9B4}"/>
          </ac:spMkLst>
        </pc:spChg>
      </pc:sldChg>
      <pc:sldChg chg="addSp delSp modSp new del ord">
        <pc:chgData name="Wilusz,Carol" userId="d694680c-20a6-4aaf-9f5d-eff87bc6dadd" providerId="ADAL" clId="{7BE92AB2-5D2C-4B0F-84E8-6B2E24759116}" dt="2025-03-30T11:25:54.131" v="6347" actId="47"/>
        <pc:sldMkLst>
          <pc:docMk/>
          <pc:sldMk cId="3758391534" sldId="272"/>
        </pc:sldMkLst>
        <pc:picChg chg="add del mod">
          <ac:chgData name="Wilusz,Carol" userId="d694680c-20a6-4aaf-9f5d-eff87bc6dadd" providerId="ADAL" clId="{7BE92AB2-5D2C-4B0F-84E8-6B2E24759116}" dt="2025-03-30T11:25:26.260" v="6336" actId="21"/>
          <ac:picMkLst>
            <pc:docMk/>
            <pc:sldMk cId="3758391534" sldId="272"/>
            <ac:picMk id="4" creationId="{21EC8C96-C9FF-FCF5-0951-76D04552405C}"/>
          </ac:picMkLst>
        </pc:picChg>
        <pc:picChg chg="add">
          <ac:chgData name="Wilusz,Carol" userId="d694680c-20a6-4aaf-9f5d-eff87bc6dadd" providerId="ADAL" clId="{7BE92AB2-5D2C-4B0F-84E8-6B2E24759116}" dt="2025-03-30T11:24:40.793" v="6334"/>
          <ac:picMkLst>
            <pc:docMk/>
            <pc:sldMk cId="3758391534" sldId="272"/>
            <ac:picMk id="2050" creationId="{AD19E15B-AC38-4E6E-39EE-BB155888193D}"/>
          </ac:picMkLst>
        </pc:picChg>
      </pc:sldChg>
      <pc:sldChg chg="addSp delSp modSp new mod modAnim">
        <pc:chgData name="Wilusz,Carol" userId="d694680c-20a6-4aaf-9f5d-eff87bc6dadd" providerId="ADAL" clId="{7BE92AB2-5D2C-4B0F-84E8-6B2E24759116}" dt="2025-04-01T08:41:23.292" v="15820" actId="20577"/>
        <pc:sldMkLst>
          <pc:docMk/>
          <pc:sldMk cId="3663819857" sldId="273"/>
        </pc:sldMkLst>
        <pc:spChg chg="mod">
          <ac:chgData name="Wilusz,Carol" userId="d694680c-20a6-4aaf-9f5d-eff87bc6dadd" providerId="ADAL" clId="{7BE92AB2-5D2C-4B0F-84E8-6B2E24759116}" dt="2025-04-01T08:41:10.111" v="15801" actId="1076"/>
          <ac:spMkLst>
            <pc:docMk/>
            <pc:sldMk cId="3663819857" sldId="273"/>
            <ac:spMk id="2" creationId="{D2168CD5-E95F-0204-20D5-550B31BF16DE}"/>
          </ac:spMkLst>
        </pc:spChg>
        <pc:spChg chg="del">
          <ac:chgData name="Wilusz,Carol" userId="d694680c-20a6-4aaf-9f5d-eff87bc6dadd" providerId="ADAL" clId="{7BE92AB2-5D2C-4B0F-84E8-6B2E24759116}" dt="2025-03-30T14:04:35.369" v="6618" actId="478"/>
          <ac:spMkLst>
            <pc:docMk/>
            <pc:sldMk cId="3663819857" sldId="273"/>
            <ac:spMk id="3" creationId="{8A6ED8CF-74E5-A869-E411-2E9820B80125}"/>
          </ac:spMkLst>
        </pc:spChg>
        <pc:spChg chg="add mod">
          <ac:chgData name="Wilusz,Carol" userId="d694680c-20a6-4aaf-9f5d-eff87bc6dadd" providerId="ADAL" clId="{7BE92AB2-5D2C-4B0F-84E8-6B2E24759116}" dt="2025-04-01T08:41:23.292" v="15820" actId="20577"/>
          <ac:spMkLst>
            <pc:docMk/>
            <pc:sldMk cId="3663819857" sldId="273"/>
            <ac:spMk id="3" creationId="{9AE718D2-FD66-B0D1-D9E6-E6302D4B1A38}"/>
          </ac:spMkLst>
        </pc:spChg>
        <pc:spChg chg="add del mod">
          <ac:chgData name="Wilusz,Carol" userId="d694680c-20a6-4aaf-9f5d-eff87bc6dadd" providerId="ADAL" clId="{7BE92AB2-5D2C-4B0F-84E8-6B2E24759116}" dt="2025-03-30T14:14:05.847" v="6664"/>
          <ac:spMkLst>
            <pc:docMk/>
            <pc:sldMk cId="3663819857" sldId="273"/>
            <ac:spMk id="8" creationId="{25F013D2-0617-6EB2-4C4F-EC628ADBFD2E}"/>
          </ac:spMkLst>
        </pc:spChg>
        <pc:picChg chg="add mod modCrop">
          <ac:chgData name="Wilusz,Carol" userId="d694680c-20a6-4aaf-9f5d-eff87bc6dadd" providerId="ADAL" clId="{7BE92AB2-5D2C-4B0F-84E8-6B2E24759116}" dt="2025-03-30T14:06:58.361" v="6658" actId="1076"/>
          <ac:picMkLst>
            <pc:docMk/>
            <pc:sldMk cId="3663819857" sldId="273"/>
            <ac:picMk id="5" creationId="{C4084752-94A0-8FC9-E72B-20930F951750}"/>
          </ac:picMkLst>
        </pc:picChg>
        <pc:picChg chg="add mod">
          <ac:chgData name="Wilusz,Carol" userId="d694680c-20a6-4aaf-9f5d-eff87bc6dadd" providerId="ADAL" clId="{7BE92AB2-5D2C-4B0F-84E8-6B2E24759116}" dt="2025-03-30T14:07:01.451" v="6659" actId="1076"/>
          <ac:picMkLst>
            <pc:docMk/>
            <pc:sldMk cId="3663819857" sldId="273"/>
            <ac:picMk id="7" creationId="{C632C936-2BF7-D31F-5DDE-559B74E8EBA4}"/>
          </ac:picMkLst>
        </pc:picChg>
      </pc:sldChg>
      <pc:sldChg chg="addSp modSp add mod">
        <pc:chgData name="Wilusz,Carol" userId="d694680c-20a6-4aaf-9f5d-eff87bc6dadd" providerId="ADAL" clId="{7BE92AB2-5D2C-4B0F-84E8-6B2E24759116}" dt="2025-03-30T14:44:37.747" v="6987" actId="20577"/>
        <pc:sldMkLst>
          <pc:docMk/>
          <pc:sldMk cId="2426179465" sldId="274"/>
        </pc:sldMkLst>
        <pc:spChg chg="add mod">
          <ac:chgData name="Wilusz,Carol" userId="d694680c-20a6-4aaf-9f5d-eff87bc6dadd" providerId="ADAL" clId="{7BE92AB2-5D2C-4B0F-84E8-6B2E24759116}" dt="2025-03-30T14:44:37.747" v="6987" actId="20577"/>
          <ac:spMkLst>
            <pc:docMk/>
            <pc:sldMk cId="2426179465" sldId="274"/>
            <ac:spMk id="3" creationId="{EAC0BBBC-8E24-DD64-463C-9C5F26FFE897}"/>
          </ac:spMkLst>
        </pc:spChg>
      </pc:sldChg>
      <pc:sldChg chg="delSp modSp new mod">
        <pc:chgData name="Wilusz,Carol" userId="d694680c-20a6-4aaf-9f5d-eff87bc6dadd" providerId="ADAL" clId="{7BE92AB2-5D2C-4B0F-84E8-6B2E24759116}" dt="2025-03-30T14:56:48.122" v="7385" actId="478"/>
        <pc:sldMkLst>
          <pc:docMk/>
          <pc:sldMk cId="2505290508" sldId="275"/>
        </pc:sldMkLst>
        <pc:spChg chg="mod">
          <ac:chgData name="Wilusz,Carol" userId="d694680c-20a6-4aaf-9f5d-eff87bc6dadd" providerId="ADAL" clId="{7BE92AB2-5D2C-4B0F-84E8-6B2E24759116}" dt="2025-03-30T14:56:42.181" v="7384" actId="20577"/>
          <ac:spMkLst>
            <pc:docMk/>
            <pc:sldMk cId="2505290508" sldId="275"/>
            <ac:spMk id="2" creationId="{DB3DD871-5557-277C-2CDC-8A5325A316D0}"/>
          </ac:spMkLst>
        </pc:spChg>
        <pc:spChg chg="del">
          <ac:chgData name="Wilusz,Carol" userId="d694680c-20a6-4aaf-9f5d-eff87bc6dadd" providerId="ADAL" clId="{7BE92AB2-5D2C-4B0F-84E8-6B2E24759116}" dt="2025-03-30T14:56:48.122" v="7385" actId="478"/>
          <ac:spMkLst>
            <pc:docMk/>
            <pc:sldMk cId="2505290508" sldId="275"/>
            <ac:spMk id="3" creationId="{D9A8AB7A-A58E-51D3-CA07-A8BBE9923C85}"/>
          </ac:spMkLst>
        </pc:spChg>
      </pc:sldChg>
      <pc:sldChg chg="addSp modSp new mod ord modAnim">
        <pc:chgData name="Wilusz,Carol" userId="d694680c-20a6-4aaf-9f5d-eff87bc6dadd" providerId="ADAL" clId="{7BE92AB2-5D2C-4B0F-84E8-6B2E24759116}" dt="2025-03-30T14:45:22.359" v="7045" actId="403"/>
        <pc:sldMkLst>
          <pc:docMk/>
          <pc:sldMk cId="3113911956" sldId="276"/>
        </pc:sldMkLst>
        <pc:spChg chg="mod">
          <ac:chgData name="Wilusz,Carol" userId="d694680c-20a6-4aaf-9f5d-eff87bc6dadd" providerId="ADAL" clId="{7BE92AB2-5D2C-4B0F-84E8-6B2E24759116}" dt="2025-03-30T14:45:16.771" v="7040" actId="20577"/>
          <ac:spMkLst>
            <pc:docMk/>
            <pc:sldMk cId="3113911956" sldId="276"/>
            <ac:spMk id="2" creationId="{8B75AA7A-2423-5B3C-84F9-E99783F3EF53}"/>
          </ac:spMkLst>
        </pc:spChg>
        <pc:spChg chg="mod">
          <ac:chgData name="Wilusz,Carol" userId="d694680c-20a6-4aaf-9f5d-eff87bc6dadd" providerId="ADAL" clId="{7BE92AB2-5D2C-4B0F-84E8-6B2E24759116}" dt="2025-03-30T14:45:22.359" v="7045" actId="403"/>
          <ac:spMkLst>
            <pc:docMk/>
            <pc:sldMk cId="3113911956" sldId="276"/>
            <ac:spMk id="3" creationId="{56A6BD23-DDE8-BA7D-2A2F-3F197AE52080}"/>
          </ac:spMkLst>
        </pc:spChg>
        <pc:picChg chg="add mod">
          <ac:chgData name="Wilusz,Carol" userId="d694680c-20a6-4aaf-9f5d-eff87bc6dadd" providerId="ADAL" clId="{7BE92AB2-5D2C-4B0F-84E8-6B2E24759116}" dt="2025-03-30T14:45:04.845" v="7037"/>
          <ac:picMkLst>
            <pc:docMk/>
            <pc:sldMk cId="3113911956" sldId="276"/>
            <ac:picMk id="4" creationId="{0A811918-D54B-09BA-D967-81467208352F}"/>
          </ac:picMkLst>
        </pc:picChg>
        <pc:picChg chg="add mod">
          <ac:chgData name="Wilusz,Carol" userId="d694680c-20a6-4aaf-9f5d-eff87bc6dadd" providerId="ADAL" clId="{7BE92AB2-5D2C-4B0F-84E8-6B2E24759116}" dt="2025-03-30T14:45:04.845" v="7037"/>
          <ac:picMkLst>
            <pc:docMk/>
            <pc:sldMk cId="3113911956" sldId="276"/>
            <ac:picMk id="5" creationId="{E66FA209-FE94-ED90-73E7-F837E4AC9223}"/>
          </ac:picMkLst>
        </pc:picChg>
      </pc:sldChg>
      <pc:sldChg chg="addSp delSp modSp add mod delAnim">
        <pc:chgData name="Wilusz,Carol" userId="d694680c-20a6-4aaf-9f5d-eff87bc6dadd" providerId="ADAL" clId="{7BE92AB2-5D2C-4B0F-84E8-6B2E24759116}" dt="2025-03-30T15:17:04.159" v="7704" actId="1076"/>
        <pc:sldMkLst>
          <pc:docMk/>
          <pc:sldMk cId="2321987882" sldId="277"/>
        </pc:sldMkLst>
        <pc:spChg chg="mod">
          <ac:chgData name="Wilusz,Carol" userId="d694680c-20a6-4aaf-9f5d-eff87bc6dadd" providerId="ADAL" clId="{7BE92AB2-5D2C-4B0F-84E8-6B2E24759116}" dt="2025-03-30T15:17:04.159" v="7704" actId="1076"/>
          <ac:spMkLst>
            <pc:docMk/>
            <pc:sldMk cId="2321987882" sldId="277"/>
            <ac:spMk id="2" creationId="{8B75AA7A-2423-5B3C-84F9-E99783F3EF53}"/>
          </ac:spMkLst>
        </pc:spChg>
        <pc:spChg chg="mod">
          <ac:chgData name="Wilusz,Carol" userId="d694680c-20a6-4aaf-9f5d-eff87bc6dadd" providerId="ADAL" clId="{7BE92AB2-5D2C-4B0F-84E8-6B2E24759116}" dt="2025-03-30T15:14:34.390" v="7686" actId="1076"/>
          <ac:spMkLst>
            <pc:docMk/>
            <pc:sldMk cId="2321987882" sldId="277"/>
            <ac:spMk id="3" creationId="{56A6BD23-DDE8-BA7D-2A2F-3F197AE52080}"/>
          </ac:spMkLst>
        </pc:spChg>
        <pc:spChg chg="add del">
          <ac:chgData name="Wilusz,Carol" userId="d694680c-20a6-4aaf-9f5d-eff87bc6dadd" providerId="ADAL" clId="{7BE92AB2-5D2C-4B0F-84E8-6B2E24759116}" dt="2025-03-30T15:13:54.872" v="7679" actId="22"/>
          <ac:spMkLst>
            <pc:docMk/>
            <pc:sldMk cId="2321987882" sldId="277"/>
            <ac:spMk id="7" creationId="{DB62C859-446E-48FC-0FF3-0EF4A2072672}"/>
          </ac:spMkLst>
        </pc:spChg>
        <pc:spChg chg="add del">
          <ac:chgData name="Wilusz,Carol" userId="d694680c-20a6-4aaf-9f5d-eff87bc6dadd" providerId="ADAL" clId="{7BE92AB2-5D2C-4B0F-84E8-6B2E24759116}" dt="2025-03-30T15:14:08.838" v="7681" actId="22"/>
          <ac:spMkLst>
            <pc:docMk/>
            <pc:sldMk cId="2321987882" sldId="277"/>
            <ac:spMk id="9" creationId="{8A569AE4-222E-478C-13B2-D21E08BD06FB}"/>
          </ac:spMkLst>
        </pc:spChg>
        <pc:spChg chg="add mod">
          <ac:chgData name="Wilusz,Carol" userId="d694680c-20a6-4aaf-9f5d-eff87bc6dadd" providerId="ADAL" clId="{7BE92AB2-5D2C-4B0F-84E8-6B2E24759116}" dt="2025-03-30T15:16:18.923" v="7703" actId="1076"/>
          <ac:spMkLst>
            <pc:docMk/>
            <pc:sldMk cId="2321987882" sldId="277"/>
            <ac:spMk id="11" creationId="{42560E6D-0D5E-A325-A262-AF91421BA27E}"/>
          </ac:spMkLst>
        </pc:spChg>
        <pc:picChg chg="del mod">
          <ac:chgData name="Wilusz,Carol" userId="d694680c-20a6-4aaf-9f5d-eff87bc6dadd" providerId="ADAL" clId="{7BE92AB2-5D2C-4B0F-84E8-6B2E24759116}" dt="2025-03-30T15:01:58.847" v="7510" actId="478"/>
          <ac:picMkLst>
            <pc:docMk/>
            <pc:sldMk cId="2321987882" sldId="277"/>
            <ac:picMk id="4" creationId="{0A811918-D54B-09BA-D967-81467208352F}"/>
          </ac:picMkLst>
        </pc:picChg>
        <pc:picChg chg="del">
          <ac:chgData name="Wilusz,Carol" userId="d694680c-20a6-4aaf-9f5d-eff87bc6dadd" providerId="ADAL" clId="{7BE92AB2-5D2C-4B0F-84E8-6B2E24759116}" dt="2025-03-30T15:01:58.104" v="7508" actId="478"/>
          <ac:picMkLst>
            <pc:docMk/>
            <pc:sldMk cId="2321987882" sldId="277"/>
            <ac:picMk id="5" creationId="{E66FA209-FE94-ED90-73E7-F837E4AC9223}"/>
          </ac:picMkLst>
        </pc:picChg>
        <pc:picChg chg="add mod">
          <ac:chgData name="Wilusz,Carol" userId="d694680c-20a6-4aaf-9f5d-eff87bc6dadd" providerId="ADAL" clId="{7BE92AB2-5D2C-4B0F-84E8-6B2E24759116}" dt="2025-03-30T15:14:37.070" v="7687" actId="1076"/>
          <ac:picMkLst>
            <pc:docMk/>
            <pc:sldMk cId="2321987882" sldId="277"/>
            <ac:picMk id="1026" creationId="{E2B5D16C-4585-2FE2-1F9B-18FB98547355}"/>
          </ac:picMkLst>
        </pc:picChg>
      </pc:sldChg>
      <pc:sldChg chg="addSp modSp new mod">
        <pc:chgData name="Wilusz,Carol" userId="d694680c-20a6-4aaf-9f5d-eff87bc6dadd" providerId="ADAL" clId="{7BE92AB2-5D2C-4B0F-84E8-6B2E24759116}" dt="2025-03-30T15:17:22.875" v="7745" actId="1076"/>
        <pc:sldMkLst>
          <pc:docMk/>
          <pc:sldMk cId="1721353146" sldId="278"/>
        </pc:sldMkLst>
        <pc:spChg chg="mod">
          <ac:chgData name="Wilusz,Carol" userId="d694680c-20a6-4aaf-9f5d-eff87bc6dadd" providerId="ADAL" clId="{7BE92AB2-5D2C-4B0F-84E8-6B2E24759116}" dt="2025-03-30T15:17:22.875" v="7745" actId="1076"/>
          <ac:spMkLst>
            <pc:docMk/>
            <pc:sldMk cId="1721353146" sldId="278"/>
            <ac:spMk id="2" creationId="{8D534D12-7D4B-B3FA-44B9-DEDA3FDBD568}"/>
          </ac:spMkLst>
        </pc:spChg>
        <pc:spChg chg="mod">
          <ac:chgData name="Wilusz,Carol" userId="d694680c-20a6-4aaf-9f5d-eff87bc6dadd" providerId="ADAL" clId="{7BE92AB2-5D2C-4B0F-84E8-6B2E24759116}" dt="2025-03-30T14:53:09.328" v="7300" actId="5793"/>
          <ac:spMkLst>
            <pc:docMk/>
            <pc:sldMk cId="1721353146" sldId="278"/>
            <ac:spMk id="3" creationId="{48CCA205-C07D-8FBE-4238-7A923478F2DA}"/>
          </ac:spMkLst>
        </pc:spChg>
        <pc:picChg chg="add mod">
          <ac:chgData name="Wilusz,Carol" userId="d694680c-20a6-4aaf-9f5d-eff87bc6dadd" providerId="ADAL" clId="{7BE92AB2-5D2C-4B0F-84E8-6B2E24759116}" dt="2025-03-30T14:52:05.711" v="7252" actId="14100"/>
          <ac:picMkLst>
            <pc:docMk/>
            <pc:sldMk cId="1721353146" sldId="278"/>
            <ac:picMk id="5" creationId="{218666D1-4C0B-7B3B-BFBF-BA291D1CF31D}"/>
          </ac:picMkLst>
        </pc:picChg>
      </pc:sldChg>
      <pc:sldChg chg="addSp delSp modSp add mod delAnim">
        <pc:chgData name="Wilusz,Carol" userId="d694680c-20a6-4aaf-9f5d-eff87bc6dadd" providerId="ADAL" clId="{7BE92AB2-5D2C-4B0F-84E8-6B2E24759116}" dt="2025-03-31T14:10:44.395" v="10215" actId="1076"/>
        <pc:sldMkLst>
          <pc:docMk/>
          <pc:sldMk cId="2686987225" sldId="279"/>
        </pc:sldMkLst>
        <pc:spChg chg="add mod">
          <ac:chgData name="Wilusz,Carol" userId="d694680c-20a6-4aaf-9f5d-eff87bc6dadd" providerId="ADAL" clId="{7BE92AB2-5D2C-4B0F-84E8-6B2E24759116}" dt="2025-03-30T15:31:11.685" v="7946" actId="14100"/>
          <ac:spMkLst>
            <pc:docMk/>
            <pc:sldMk cId="2686987225" sldId="279"/>
            <ac:spMk id="5" creationId="{339D7E9B-D037-3B54-8765-AE9B7EC0CF27}"/>
          </ac:spMkLst>
        </pc:spChg>
        <pc:spChg chg="del">
          <ac:chgData name="Wilusz,Carol" userId="d694680c-20a6-4aaf-9f5d-eff87bc6dadd" providerId="ADAL" clId="{7BE92AB2-5D2C-4B0F-84E8-6B2E24759116}" dt="2025-03-30T15:30:44.708" v="7941" actId="478"/>
          <ac:spMkLst>
            <pc:docMk/>
            <pc:sldMk cId="2686987225" sldId="279"/>
            <ac:spMk id="7" creationId="{627F2931-357C-7BEB-706D-8F95A98AB7BD}"/>
          </ac:spMkLst>
        </pc:spChg>
        <pc:spChg chg="del">
          <ac:chgData name="Wilusz,Carol" userId="d694680c-20a6-4aaf-9f5d-eff87bc6dadd" providerId="ADAL" clId="{7BE92AB2-5D2C-4B0F-84E8-6B2E24759116}" dt="2025-03-30T15:30:44.708" v="7941" actId="478"/>
          <ac:spMkLst>
            <pc:docMk/>
            <pc:sldMk cId="2686987225" sldId="279"/>
            <ac:spMk id="10" creationId="{9FBA3E78-DA30-C524-2286-5D2E4998D340}"/>
          </ac:spMkLst>
        </pc:spChg>
        <pc:spChg chg="add mod">
          <ac:chgData name="Wilusz,Carol" userId="d694680c-20a6-4aaf-9f5d-eff87bc6dadd" providerId="ADAL" clId="{7BE92AB2-5D2C-4B0F-84E8-6B2E24759116}" dt="2025-03-31T14:10:41.393" v="10214" actId="1076"/>
          <ac:spMkLst>
            <pc:docMk/>
            <pc:sldMk cId="2686987225" sldId="279"/>
            <ac:spMk id="11" creationId="{738D7D85-961D-CE97-0E0C-3165AC8A1877}"/>
          </ac:spMkLst>
        </pc:spChg>
        <pc:spChg chg="del">
          <ac:chgData name="Wilusz,Carol" userId="d694680c-20a6-4aaf-9f5d-eff87bc6dadd" providerId="ADAL" clId="{7BE92AB2-5D2C-4B0F-84E8-6B2E24759116}" dt="2025-03-30T15:30:44.708" v="7941" actId="478"/>
          <ac:spMkLst>
            <pc:docMk/>
            <pc:sldMk cId="2686987225" sldId="279"/>
            <ac:spMk id="15" creationId="{77FED851-3CD3-A78B-F1EA-D47C5997038D}"/>
          </ac:spMkLst>
        </pc:spChg>
        <pc:spChg chg="del">
          <ac:chgData name="Wilusz,Carol" userId="d694680c-20a6-4aaf-9f5d-eff87bc6dadd" providerId="ADAL" clId="{7BE92AB2-5D2C-4B0F-84E8-6B2E24759116}" dt="2025-03-30T15:30:44.708" v="7941" actId="478"/>
          <ac:spMkLst>
            <pc:docMk/>
            <pc:sldMk cId="2686987225" sldId="279"/>
            <ac:spMk id="16" creationId="{882CC39C-581B-FB11-7A5B-2E94C9C5B0D5}"/>
          </ac:spMkLst>
        </pc:spChg>
        <pc:spChg chg="add mod">
          <ac:chgData name="Wilusz,Carol" userId="d694680c-20a6-4aaf-9f5d-eff87bc6dadd" providerId="ADAL" clId="{7BE92AB2-5D2C-4B0F-84E8-6B2E24759116}" dt="2025-03-30T15:31:46.172" v="7998" actId="1076"/>
          <ac:spMkLst>
            <pc:docMk/>
            <pc:sldMk cId="2686987225" sldId="279"/>
            <ac:spMk id="17" creationId="{D3B55EF9-8813-DC06-6BD1-0499954F1FF3}"/>
          </ac:spMkLst>
        </pc:spChg>
        <pc:spChg chg="add mod">
          <ac:chgData name="Wilusz,Carol" userId="d694680c-20a6-4aaf-9f5d-eff87bc6dadd" providerId="ADAL" clId="{7BE92AB2-5D2C-4B0F-84E8-6B2E24759116}" dt="2025-03-31T14:10:44.395" v="10215" actId="1076"/>
          <ac:spMkLst>
            <pc:docMk/>
            <pc:sldMk cId="2686987225" sldId="279"/>
            <ac:spMk id="18" creationId="{B9C02BBC-73F3-5462-AEC0-3EDBBD068E3D}"/>
          </ac:spMkLst>
        </pc:spChg>
        <pc:spChg chg="add mod">
          <ac:chgData name="Wilusz,Carol" userId="d694680c-20a6-4aaf-9f5d-eff87bc6dadd" providerId="ADAL" clId="{7BE92AB2-5D2C-4B0F-84E8-6B2E24759116}" dt="2025-03-30T16:10:13.652" v="9126" actId="1076"/>
          <ac:spMkLst>
            <pc:docMk/>
            <pc:sldMk cId="2686987225" sldId="279"/>
            <ac:spMk id="19" creationId="{FA8DE435-167E-B4C3-B5AF-80914FBFB007}"/>
          </ac:spMkLst>
        </pc:spChg>
        <pc:picChg chg="del">
          <ac:chgData name="Wilusz,Carol" userId="d694680c-20a6-4aaf-9f5d-eff87bc6dadd" providerId="ADAL" clId="{7BE92AB2-5D2C-4B0F-84E8-6B2E24759116}" dt="2025-03-30T15:30:44.708" v="7941" actId="478"/>
          <ac:picMkLst>
            <pc:docMk/>
            <pc:sldMk cId="2686987225" sldId="279"/>
            <ac:picMk id="8" creationId="{6D9A9DDA-7FE9-536D-0FD8-F419EF8EE498}"/>
          </ac:picMkLst>
        </pc:picChg>
        <pc:cxnChg chg="del">
          <ac:chgData name="Wilusz,Carol" userId="d694680c-20a6-4aaf-9f5d-eff87bc6dadd" providerId="ADAL" clId="{7BE92AB2-5D2C-4B0F-84E8-6B2E24759116}" dt="2025-03-30T15:30:44.708" v="7941" actId="478"/>
          <ac:cxnSpMkLst>
            <pc:docMk/>
            <pc:sldMk cId="2686987225" sldId="279"/>
            <ac:cxnSpMk id="9" creationId="{F143D197-6083-4995-FA52-B66799A4B196}"/>
          </ac:cxnSpMkLst>
        </pc:cxnChg>
        <pc:cxnChg chg="del">
          <ac:chgData name="Wilusz,Carol" userId="d694680c-20a6-4aaf-9f5d-eff87bc6dadd" providerId="ADAL" clId="{7BE92AB2-5D2C-4B0F-84E8-6B2E24759116}" dt="2025-03-30T15:30:44.708" v="7941" actId="478"/>
          <ac:cxnSpMkLst>
            <pc:docMk/>
            <pc:sldMk cId="2686987225" sldId="279"/>
            <ac:cxnSpMk id="12" creationId="{B151A424-7355-4883-C398-C63609FFD745}"/>
          </ac:cxnSpMkLst>
        </pc:cxnChg>
      </pc:sldChg>
      <pc:sldChg chg="addSp delSp modSp add del mod ord delAnim">
        <pc:chgData name="Wilusz,Carol" userId="d694680c-20a6-4aaf-9f5d-eff87bc6dadd" providerId="ADAL" clId="{7BE92AB2-5D2C-4B0F-84E8-6B2E24759116}" dt="2025-03-30T15:41:04.238" v="8304" actId="47"/>
        <pc:sldMkLst>
          <pc:docMk/>
          <pc:sldMk cId="2631082222" sldId="280"/>
        </pc:sldMkLst>
        <pc:spChg chg="del">
          <ac:chgData name="Wilusz,Carol" userId="d694680c-20a6-4aaf-9f5d-eff87bc6dadd" providerId="ADAL" clId="{7BE92AB2-5D2C-4B0F-84E8-6B2E24759116}" dt="2025-03-30T15:35:59.507" v="8294" actId="478"/>
          <ac:spMkLst>
            <pc:docMk/>
            <pc:sldMk cId="2631082222" sldId="280"/>
            <ac:spMk id="3" creationId="{C5197F05-FBC1-E62A-E142-4C02306C045D}"/>
          </ac:spMkLst>
        </pc:spChg>
        <pc:spChg chg="mod">
          <ac:chgData name="Wilusz,Carol" userId="d694680c-20a6-4aaf-9f5d-eff87bc6dadd" providerId="ADAL" clId="{7BE92AB2-5D2C-4B0F-84E8-6B2E24759116}" dt="2025-03-30T15:36:06.347" v="8295" actId="1076"/>
          <ac:spMkLst>
            <pc:docMk/>
            <pc:sldMk cId="2631082222" sldId="280"/>
            <ac:spMk id="7" creationId="{627F2931-357C-7BEB-706D-8F95A98AB7BD}"/>
          </ac:spMkLst>
        </pc:spChg>
        <pc:spChg chg="mod">
          <ac:chgData name="Wilusz,Carol" userId="d694680c-20a6-4aaf-9f5d-eff87bc6dadd" providerId="ADAL" clId="{7BE92AB2-5D2C-4B0F-84E8-6B2E24759116}" dt="2025-03-30T15:36:06.347" v="8295" actId="1076"/>
          <ac:spMkLst>
            <pc:docMk/>
            <pc:sldMk cId="2631082222" sldId="280"/>
            <ac:spMk id="10" creationId="{9FBA3E78-DA30-C524-2286-5D2E4998D340}"/>
          </ac:spMkLst>
        </pc:spChg>
        <pc:spChg chg="add del mod">
          <ac:chgData name="Wilusz,Carol" userId="d694680c-20a6-4aaf-9f5d-eff87bc6dadd" providerId="ADAL" clId="{7BE92AB2-5D2C-4B0F-84E8-6B2E24759116}" dt="2025-03-30T15:36:08.821" v="8296" actId="478"/>
          <ac:spMkLst>
            <pc:docMk/>
            <pc:sldMk cId="2631082222" sldId="280"/>
            <ac:spMk id="11" creationId="{2FC910AC-6EA2-06FF-A80E-1068F1658F64}"/>
          </ac:spMkLst>
        </pc:spChg>
        <pc:spChg chg="del">
          <ac:chgData name="Wilusz,Carol" userId="d694680c-20a6-4aaf-9f5d-eff87bc6dadd" providerId="ADAL" clId="{7BE92AB2-5D2C-4B0F-84E8-6B2E24759116}" dt="2025-03-30T15:35:59.507" v="8294" actId="478"/>
          <ac:spMkLst>
            <pc:docMk/>
            <pc:sldMk cId="2631082222" sldId="280"/>
            <ac:spMk id="13" creationId="{07BBBD2A-F964-E7C7-698C-D7AA4AE84AB0}"/>
          </ac:spMkLst>
        </pc:spChg>
        <pc:spChg chg="del">
          <ac:chgData name="Wilusz,Carol" userId="d694680c-20a6-4aaf-9f5d-eff87bc6dadd" providerId="ADAL" clId="{7BE92AB2-5D2C-4B0F-84E8-6B2E24759116}" dt="2025-03-30T15:35:59.507" v="8294" actId="478"/>
          <ac:spMkLst>
            <pc:docMk/>
            <pc:sldMk cId="2631082222" sldId="280"/>
            <ac:spMk id="14" creationId="{F2028D38-3B79-CA1E-3BEC-6779665BA4CD}"/>
          </ac:spMkLst>
        </pc:spChg>
        <pc:spChg chg="mod">
          <ac:chgData name="Wilusz,Carol" userId="d694680c-20a6-4aaf-9f5d-eff87bc6dadd" providerId="ADAL" clId="{7BE92AB2-5D2C-4B0F-84E8-6B2E24759116}" dt="2025-03-30T15:36:06.347" v="8295" actId="1076"/>
          <ac:spMkLst>
            <pc:docMk/>
            <pc:sldMk cId="2631082222" sldId="280"/>
            <ac:spMk id="15" creationId="{77FED851-3CD3-A78B-F1EA-D47C5997038D}"/>
          </ac:spMkLst>
        </pc:spChg>
        <pc:spChg chg="mod">
          <ac:chgData name="Wilusz,Carol" userId="d694680c-20a6-4aaf-9f5d-eff87bc6dadd" providerId="ADAL" clId="{7BE92AB2-5D2C-4B0F-84E8-6B2E24759116}" dt="2025-03-30T15:36:06.347" v="8295" actId="1076"/>
          <ac:spMkLst>
            <pc:docMk/>
            <pc:sldMk cId="2631082222" sldId="280"/>
            <ac:spMk id="16" creationId="{882CC39C-581B-FB11-7A5B-2E94C9C5B0D5}"/>
          </ac:spMkLst>
        </pc:spChg>
        <pc:spChg chg="add del mod">
          <ac:chgData name="Wilusz,Carol" userId="d694680c-20a6-4aaf-9f5d-eff87bc6dadd" providerId="ADAL" clId="{7BE92AB2-5D2C-4B0F-84E8-6B2E24759116}" dt="2025-03-30T15:40:26.994" v="8299"/>
          <ac:spMkLst>
            <pc:docMk/>
            <pc:sldMk cId="2631082222" sldId="280"/>
            <ac:spMk id="17" creationId="{6AB8EFFA-FA48-049A-3B76-C8DFED890C37}"/>
          </ac:spMkLst>
        </pc:spChg>
        <pc:picChg chg="del">
          <ac:chgData name="Wilusz,Carol" userId="d694680c-20a6-4aaf-9f5d-eff87bc6dadd" providerId="ADAL" clId="{7BE92AB2-5D2C-4B0F-84E8-6B2E24759116}" dt="2025-03-30T15:35:59.507" v="8294" actId="478"/>
          <ac:picMkLst>
            <pc:docMk/>
            <pc:sldMk cId="2631082222" sldId="280"/>
            <ac:picMk id="4" creationId="{B1565A15-B324-23D0-E0B2-25429C26D75E}"/>
          </ac:picMkLst>
        </pc:picChg>
        <pc:picChg chg="mod">
          <ac:chgData name="Wilusz,Carol" userId="d694680c-20a6-4aaf-9f5d-eff87bc6dadd" providerId="ADAL" clId="{7BE92AB2-5D2C-4B0F-84E8-6B2E24759116}" dt="2025-03-30T15:36:06.347" v="8295" actId="1076"/>
          <ac:picMkLst>
            <pc:docMk/>
            <pc:sldMk cId="2631082222" sldId="280"/>
            <ac:picMk id="8" creationId="{6D9A9DDA-7FE9-536D-0FD8-F419EF8EE498}"/>
          </ac:picMkLst>
        </pc:picChg>
        <pc:cxnChg chg="del">
          <ac:chgData name="Wilusz,Carol" userId="d694680c-20a6-4aaf-9f5d-eff87bc6dadd" providerId="ADAL" clId="{7BE92AB2-5D2C-4B0F-84E8-6B2E24759116}" dt="2025-03-30T15:35:59.507" v="8294" actId="478"/>
          <ac:cxnSpMkLst>
            <pc:docMk/>
            <pc:sldMk cId="2631082222" sldId="280"/>
            <ac:cxnSpMk id="6" creationId="{C8E66AF4-220E-10DE-E994-7AB8A4AC4286}"/>
          </ac:cxnSpMkLst>
        </pc:cxnChg>
        <pc:cxnChg chg="mod">
          <ac:chgData name="Wilusz,Carol" userId="d694680c-20a6-4aaf-9f5d-eff87bc6dadd" providerId="ADAL" clId="{7BE92AB2-5D2C-4B0F-84E8-6B2E24759116}" dt="2025-03-30T15:36:06.347" v="8295" actId="1076"/>
          <ac:cxnSpMkLst>
            <pc:docMk/>
            <pc:sldMk cId="2631082222" sldId="280"/>
            <ac:cxnSpMk id="9" creationId="{F143D197-6083-4995-FA52-B66799A4B196}"/>
          </ac:cxnSpMkLst>
        </pc:cxnChg>
        <pc:cxnChg chg="mod">
          <ac:chgData name="Wilusz,Carol" userId="d694680c-20a6-4aaf-9f5d-eff87bc6dadd" providerId="ADAL" clId="{7BE92AB2-5D2C-4B0F-84E8-6B2E24759116}" dt="2025-03-30T15:36:06.347" v="8295" actId="1076"/>
          <ac:cxnSpMkLst>
            <pc:docMk/>
            <pc:sldMk cId="2631082222" sldId="280"/>
            <ac:cxnSpMk id="12" creationId="{B151A424-7355-4883-C398-C63609FFD745}"/>
          </ac:cxnSpMkLst>
        </pc:cxnChg>
      </pc:sldChg>
      <pc:sldChg chg="new del">
        <pc:chgData name="Wilusz,Carol" userId="d694680c-20a6-4aaf-9f5d-eff87bc6dadd" providerId="ADAL" clId="{7BE92AB2-5D2C-4B0F-84E8-6B2E24759116}" dt="2025-03-31T13:50:11.687" v="9132" actId="47"/>
        <pc:sldMkLst>
          <pc:docMk/>
          <pc:sldMk cId="44492443" sldId="281"/>
        </pc:sldMkLst>
      </pc:sldChg>
      <pc:sldChg chg="addSp delSp modSp new mod">
        <pc:chgData name="Wilusz,Carol" userId="d694680c-20a6-4aaf-9f5d-eff87bc6dadd" providerId="ADAL" clId="{7BE92AB2-5D2C-4B0F-84E8-6B2E24759116}" dt="2025-03-30T15:46:15.274" v="8402" actId="20577"/>
        <pc:sldMkLst>
          <pc:docMk/>
          <pc:sldMk cId="1479012883" sldId="282"/>
        </pc:sldMkLst>
        <pc:spChg chg="mod">
          <ac:chgData name="Wilusz,Carol" userId="d694680c-20a6-4aaf-9f5d-eff87bc6dadd" providerId="ADAL" clId="{7BE92AB2-5D2C-4B0F-84E8-6B2E24759116}" dt="2025-03-30T15:46:15.274" v="8402" actId="20577"/>
          <ac:spMkLst>
            <pc:docMk/>
            <pc:sldMk cId="1479012883" sldId="282"/>
            <ac:spMk id="2" creationId="{5040BC1A-02F5-F1F2-FA86-9EE4158FE098}"/>
          </ac:spMkLst>
        </pc:spChg>
        <pc:spChg chg="del mod">
          <ac:chgData name="Wilusz,Carol" userId="d694680c-20a6-4aaf-9f5d-eff87bc6dadd" providerId="ADAL" clId="{7BE92AB2-5D2C-4B0F-84E8-6B2E24759116}" dt="2025-03-30T15:45:48.817" v="8371"/>
          <ac:spMkLst>
            <pc:docMk/>
            <pc:sldMk cId="1479012883" sldId="282"/>
            <ac:spMk id="3" creationId="{5CE49549-34F7-B057-FE75-210B9F511952}"/>
          </ac:spMkLst>
        </pc:spChg>
        <pc:spChg chg="add del mod">
          <ac:chgData name="Wilusz,Carol" userId="d694680c-20a6-4aaf-9f5d-eff87bc6dadd" providerId="ADAL" clId="{7BE92AB2-5D2C-4B0F-84E8-6B2E24759116}" dt="2025-03-30T15:45:55.745" v="8372"/>
          <ac:spMkLst>
            <pc:docMk/>
            <pc:sldMk cId="1479012883" sldId="282"/>
            <ac:spMk id="4" creationId="{38D0FC2B-E9EC-3782-D16F-CBCA2818D841}"/>
          </ac:spMkLst>
        </pc:spChg>
        <pc:spChg chg="add del mod">
          <ac:chgData name="Wilusz,Carol" userId="d694680c-20a6-4aaf-9f5d-eff87bc6dadd" providerId="ADAL" clId="{7BE92AB2-5D2C-4B0F-84E8-6B2E24759116}" dt="2025-03-30T15:45:59.925" v="8373"/>
          <ac:spMkLst>
            <pc:docMk/>
            <pc:sldMk cId="1479012883" sldId="282"/>
            <ac:spMk id="5" creationId="{5D6D3F88-DEAA-51D4-6458-5109F58AC25E}"/>
          </ac:spMkLst>
        </pc:spChg>
        <pc:picChg chg="add mod">
          <ac:chgData name="Wilusz,Carol" userId="d694680c-20a6-4aaf-9f5d-eff87bc6dadd" providerId="ADAL" clId="{7BE92AB2-5D2C-4B0F-84E8-6B2E24759116}" dt="2025-03-30T15:46:03.352" v="8374" actId="1076"/>
          <ac:picMkLst>
            <pc:docMk/>
            <pc:sldMk cId="1479012883" sldId="282"/>
            <ac:picMk id="6" creationId="{15460BB1-39A2-D9B4-E3C7-59D2D3FB9C95}"/>
          </ac:picMkLst>
        </pc:picChg>
      </pc:sldChg>
      <pc:sldChg chg="new del">
        <pc:chgData name="Wilusz,Carol" userId="d694680c-20a6-4aaf-9f5d-eff87bc6dadd" providerId="ADAL" clId="{7BE92AB2-5D2C-4B0F-84E8-6B2E24759116}" dt="2025-03-30T15:47:33.807" v="8404" actId="680"/>
        <pc:sldMkLst>
          <pc:docMk/>
          <pc:sldMk cId="82372305" sldId="283"/>
        </pc:sldMkLst>
      </pc:sldChg>
      <pc:sldChg chg="addSp modSp add mod">
        <pc:chgData name="Wilusz,Carol" userId="d694680c-20a6-4aaf-9f5d-eff87bc6dadd" providerId="ADAL" clId="{7BE92AB2-5D2C-4B0F-84E8-6B2E24759116}" dt="2025-03-30T15:53:39.021" v="8940" actId="20577"/>
        <pc:sldMkLst>
          <pc:docMk/>
          <pc:sldMk cId="209968200" sldId="283"/>
        </pc:sldMkLst>
        <pc:spChg chg="add mod">
          <ac:chgData name="Wilusz,Carol" userId="d694680c-20a6-4aaf-9f5d-eff87bc6dadd" providerId="ADAL" clId="{7BE92AB2-5D2C-4B0F-84E8-6B2E24759116}" dt="2025-03-30T15:53:39.021" v="8940" actId="20577"/>
          <ac:spMkLst>
            <pc:docMk/>
            <pc:sldMk cId="209968200" sldId="283"/>
            <ac:spMk id="3" creationId="{CDB70B8E-EAEB-F642-1E9D-B72DAB4107F5}"/>
          </ac:spMkLst>
        </pc:spChg>
      </pc:sldChg>
      <pc:sldChg chg="addSp delSp modSp new mod">
        <pc:chgData name="Wilusz,Carol" userId="d694680c-20a6-4aaf-9f5d-eff87bc6dadd" providerId="ADAL" clId="{7BE92AB2-5D2C-4B0F-84E8-6B2E24759116}" dt="2025-03-31T13:57:18.045" v="9193" actId="1076"/>
        <pc:sldMkLst>
          <pc:docMk/>
          <pc:sldMk cId="1912798733" sldId="284"/>
        </pc:sldMkLst>
        <pc:spChg chg="mod">
          <ac:chgData name="Wilusz,Carol" userId="d694680c-20a6-4aaf-9f5d-eff87bc6dadd" providerId="ADAL" clId="{7BE92AB2-5D2C-4B0F-84E8-6B2E24759116}" dt="2025-03-31T13:57:18.045" v="9193" actId="1076"/>
          <ac:spMkLst>
            <pc:docMk/>
            <pc:sldMk cId="1912798733" sldId="284"/>
            <ac:spMk id="2" creationId="{4640AA5B-75E5-110B-5BA5-F9594F96A2B8}"/>
          </ac:spMkLst>
        </pc:spChg>
        <pc:spChg chg="del">
          <ac:chgData name="Wilusz,Carol" userId="d694680c-20a6-4aaf-9f5d-eff87bc6dadd" providerId="ADAL" clId="{7BE92AB2-5D2C-4B0F-84E8-6B2E24759116}" dt="2025-03-31T13:56:44.422" v="9149" actId="478"/>
          <ac:spMkLst>
            <pc:docMk/>
            <pc:sldMk cId="1912798733" sldId="284"/>
            <ac:spMk id="3" creationId="{00195E30-67A5-471C-8F66-2351D6E062B2}"/>
          </ac:spMkLst>
        </pc:spChg>
        <pc:picChg chg="add mod">
          <ac:chgData name="Wilusz,Carol" userId="d694680c-20a6-4aaf-9f5d-eff87bc6dadd" providerId="ADAL" clId="{7BE92AB2-5D2C-4B0F-84E8-6B2E24759116}" dt="2025-03-31T13:56:40.754" v="9148" actId="14100"/>
          <ac:picMkLst>
            <pc:docMk/>
            <pc:sldMk cId="1912798733" sldId="284"/>
            <ac:picMk id="1026" creationId="{0C478FF4-488E-E771-EBCB-950689C60650}"/>
          </ac:picMkLst>
        </pc:picChg>
      </pc:sldChg>
      <pc:sldChg chg="addSp modSp add mod">
        <pc:chgData name="Wilusz,Carol" userId="d694680c-20a6-4aaf-9f5d-eff87bc6dadd" providerId="ADAL" clId="{7BE92AB2-5D2C-4B0F-84E8-6B2E24759116}" dt="2025-03-31T13:59:14.181" v="9289" actId="1076"/>
        <pc:sldMkLst>
          <pc:docMk/>
          <pc:sldMk cId="1494806683" sldId="285"/>
        </pc:sldMkLst>
        <pc:spChg chg="add mod">
          <ac:chgData name="Wilusz,Carol" userId="d694680c-20a6-4aaf-9f5d-eff87bc6dadd" providerId="ADAL" clId="{7BE92AB2-5D2C-4B0F-84E8-6B2E24759116}" dt="2025-03-31T13:57:51.744" v="9217" actId="207"/>
          <ac:spMkLst>
            <pc:docMk/>
            <pc:sldMk cId="1494806683" sldId="285"/>
            <ac:spMk id="3" creationId="{C06D7713-3680-5B5B-8783-A8111D8E8311}"/>
          </ac:spMkLst>
        </pc:spChg>
        <pc:spChg chg="add mod">
          <ac:chgData name="Wilusz,Carol" userId="d694680c-20a6-4aaf-9f5d-eff87bc6dadd" providerId="ADAL" clId="{7BE92AB2-5D2C-4B0F-84E8-6B2E24759116}" dt="2025-03-31T13:59:14.181" v="9289" actId="1076"/>
          <ac:spMkLst>
            <pc:docMk/>
            <pc:sldMk cId="1494806683" sldId="285"/>
            <ac:spMk id="4" creationId="{9E7C13AD-4307-9DFF-AC5B-4C63E92DF6A8}"/>
          </ac:spMkLst>
        </pc:spChg>
      </pc:sldChg>
      <pc:sldChg chg="addSp delSp modSp new mod">
        <pc:chgData name="Wilusz,Carol" userId="d694680c-20a6-4aaf-9f5d-eff87bc6dadd" providerId="ADAL" clId="{7BE92AB2-5D2C-4B0F-84E8-6B2E24759116}" dt="2025-03-31T14:36:17.283" v="11607" actId="1076"/>
        <pc:sldMkLst>
          <pc:docMk/>
          <pc:sldMk cId="3241106742" sldId="286"/>
        </pc:sldMkLst>
        <pc:spChg chg="mod">
          <ac:chgData name="Wilusz,Carol" userId="d694680c-20a6-4aaf-9f5d-eff87bc6dadd" providerId="ADAL" clId="{7BE92AB2-5D2C-4B0F-84E8-6B2E24759116}" dt="2025-03-31T14:05:08.611" v="9459" actId="20577"/>
          <ac:spMkLst>
            <pc:docMk/>
            <pc:sldMk cId="3241106742" sldId="286"/>
            <ac:spMk id="2" creationId="{150FF223-4C77-EAF4-1EC7-32D64F400801}"/>
          </ac:spMkLst>
        </pc:spChg>
        <pc:spChg chg="del">
          <ac:chgData name="Wilusz,Carol" userId="d694680c-20a6-4aaf-9f5d-eff87bc6dadd" providerId="ADAL" clId="{7BE92AB2-5D2C-4B0F-84E8-6B2E24759116}" dt="2025-03-31T14:14:34.139" v="10268" actId="478"/>
          <ac:spMkLst>
            <pc:docMk/>
            <pc:sldMk cId="3241106742" sldId="286"/>
            <ac:spMk id="3" creationId="{E5816192-FE56-3FE8-816D-3F74A322A4B4}"/>
          </ac:spMkLst>
        </pc:spChg>
        <pc:spChg chg="add del mod">
          <ac:chgData name="Wilusz,Carol" userId="d694680c-20a6-4aaf-9f5d-eff87bc6dadd" providerId="ADAL" clId="{7BE92AB2-5D2C-4B0F-84E8-6B2E24759116}" dt="2025-03-31T14:22:46.719" v="10302" actId="478"/>
          <ac:spMkLst>
            <pc:docMk/>
            <pc:sldMk cId="3241106742" sldId="286"/>
            <ac:spMk id="6" creationId="{65A770C0-BA22-05F8-7187-CAA476FCE1E8}"/>
          </ac:spMkLst>
        </pc:spChg>
        <pc:spChg chg="add mod">
          <ac:chgData name="Wilusz,Carol" userId="d694680c-20a6-4aaf-9f5d-eff87bc6dadd" providerId="ADAL" clId="{7BE92AB2-5D2C-4B0F-84E8-6B2E24759116}" dt="2025-03-31T14:21:20.398" v="10277" actId="14100"/>
          <ac:spMkLst>
            <pc:docMk/>
            <pc:sldMk cId="3241106742" sldId="286"/>
            <ac:spMk id="9" creationId="{492FAFB8-E45F-C5B2-D0EC-1583E8271DBC}"/>
          </ac:spMkLst>
        </pc:spChg>
        <pc:picChg chg="add mod">
          <ac:chgData name="Wilusz,Carol" userId="d694680c-20a6-4aaf-9f5d-eff87bc6dadd" providerId="ADAL" clId="{7BE92AB2-5D2C-4B0F-84E8-6B2E24759116}" dt="2025-03-31T14:36:17.283" v="11607" actId="1076"/>
          <ac:picMkLst>
            <pc:docMk/>
            <pc:sldMk cId="3241106742" sldId="286"/>
            <ac:picMk id="5" creationId="{24F3EE83-C217-0DBD-0B6B-B606FB6BF52D}"/>
          </ac:picMkLst>
        </pc:picChg>
        <pc:picChg chg="add mod">
          <ac:chgData name="Wilusz,Carol" userId="d694680c-20a6-4aaf-9f5d-eff87bc6dadd" providerId="ADAL" clId="{7BE92AB2-5D2C-4B0F-84E8-6B2E24759116}" dt="2025-03-31T14:22:40.070" v="10301" actId="688"/>
          <ac:picMkLst>
            <pc:docMk/>
            <pc:sldMk cId="3241106742" sldId="286"/>
            <ac:picMk id="8" creationId="{C07EC973-E76F-08FC-522D-4B98C1F36440}"/>
          </ac:picMkLst>
        </pc:picChg>
        <pc:picChg chg="add mod">
          <ac:chgData name="Wilusz,Carol" userId="d694680c-20a6-4aaf-9f5d-eff87bc6dadd" providerId="ADAL" clId="{7BE92AB2-5D2C-4B0F-84E8-6B2E24759116}" dt="2025-03-31T14:14:32.109" v="10267" actId="14100"/>
          <ac:picMkLst>
            <pc:docMk/>
            <pc:sldMk cId="3241106742" sldId="286"/>
            <ac:picMk id="2050" creationId="{79AA7FD9-EC89-7352-1082-0513491CA294}"/>
          </ac:picMkLst>
        </pc:picChg>
      </pc:sldChg>
      <pc:sldChg chg="new del">
        <pc:chgData name="Wilusz,Carol" userId="d694680c-20a6-4aaf-9f5d-eff87bc6dadd" providerId="ADAL" clId="{7BE92AB2-5D2C-4B0F-84E8-6B2E24759116}" dt="2025-03-31T14:05:22.837" v="9461" actId="47"/>
        <pc:sldMkLst>
          <pc:docMk/>
          <pc:sldMk cId="407881388" sldId="287"/>
        </pc:sldMkLst>
      </pc:sldChg>
      <pc:sldChg chg="modSp add mod ord">
        <pc:chgData name="Wilusz,Carol" userId="d694680c-20a6-4aaf-9f5d-eff87bc6dadd" providerId="ADAL" clId="{7BE92AB2-5D2C-4B0F-84E8-6B2E24759116}" dt="2025-04-01T06:37:38.927" v="13472" actId="20577"/>
        <pc:sldMkLst>
          <pc:docMk/>
          <pc:sldMk cId="1691013104" sldId="287"/>
        </pc:sldMkLst>
        <pc:spChg chg="mod">
          <ac:chgData name="Wilusz,Carol" userId="d694680c-20a6-4aaf-9f5d-eff87bc6dadd" providerId="ADAL" clId="{7BE92AB2-5D2C-4B0F-84E8-6B2E24759116}" dt="2025-03-31T14:24:26.352" v="10512" actId="1076"/>
          <ac:spMkLst>
            <pc:docMk/>
            <pc:sldMk cId="1691013104" sldId="287"/>
            <ac:spMk id="2" creationId="{150FF223-4C77-EAF4-1EC7-32D64F400801}"/>
          </ac:spMkLst>
        </pc:spChg>
        <pc:spChg chg="mod">
          <ac:chgData name="Wilusz,Carol" userId="d694680c-20a6-4aaf-9f5d-eff87bc6dadd" providerId="ADAL" clId="{7BE92AB2-5D2C-4B0F-84E8-6B2E24759116}" dt="2025-04-01T06:37:38.927" v="13472" actId="20577"/>
          <ac:spMkLst>
            <pc:docMk/>
            <pc:sldMk cId="1691013104" sldId="287"/>
            <ac:spMk id="3" creationId="{E5816192-FE56-3FE8-816D-3F74A322A4B4}"/>
          </ac:spMkLst>
        </pc:spChg>
      </pc:sldChg>
      <pc:sldChg chg="new del">
        <pc:chgData name="Wilusz,Carol" userId="d694680c-20a6-4aaf-9f5d-eff87bc6dadd" providerId="ADAL" clId="{7BE92AB2-5D2C-4B0F-84E8-6B2E24759116}" dt="2025-03-31T14:05:30.009" v="9463" actId="680"/>
        <pc:sldMkLst>
          <pc:docMk/>
          <pc:sldMk cId="4037864758" sldId="287"/>
        </pc:sldMkLst>
      </pc:sldChg>
      <pc:sldChg chg="modSp add mod">
        <pc:chgData name="Wilusz,Carol" userId="d694680c-20a6-4aaf-9f5d-eff87bc6dadd" providerId="ADAL" clId="{7BE92AB2-5D2C-4B0F-84E8-6B2E24759116}" dt="2025-03-31T14:25:55.975" v="10649" actId="14100"/>
        <pc:sldMkLst>
          <pc:docMk/>
          <pc:sldMk cId="3361560060" sldId="288"/>
        </pc:sldMkLst>
        <pc:spChg chg="mod">
          <ac:chgData name="Wilusz,Carol" userId="d694680c-20a6-4aaf-9f5d-eff87bc6dadd" providerId="ADAL" clId="{7BE92AB2-5D2C-4B0F-84E8-6B2E24759116}" dt="2025-03-31T14:25:55.975" v="10649" actId="14100"/>
          <ac:spMkLst>
            <pc:docMk/>
            <pc:sldMk cId="3361560060" sldId="288"/>
            <ac:spMk id="7" creationId="{8CA49317-E8E5-BCFF-937F-493A9F97C960}"/>
          </ac:spMkLst>
        </pc:spChg>
      </pc:sldChg>
      <pc:sldChg chg="modSp new mod modAnim">
        <pc:chgData name="Wilusz,Carol" userId="d694680c-20a6-4aaf-9f5d-eff87bc6dadd" providerId="ADAL" clId="{7BE92AB2-5D2C-4B0F-84E8-6B2E24759116}" dt="2025-04-01T08:00:35.517" v="15159" actId="20577"/>
        <pc:sldMkLst>
          <pc:docMk/>
          <pc:sldMk cId="4005424253" sldId="289"/>
        </pc:sldMkLst>
        <pc:spChg chg="mod">
          <ac:chgData name="Wilusz,Carol" userId="d694680c-20a6-4aaf-9f5d-eff87bc6dadd" providerId="ADAL" clId="{7BE92AB2-5D2C-4B0F-84E8-6B2E24759116}" dt="2025-04-01T07:28:08.552" v="14403" actId="20577"/>
          <ac:spMkLst>
            <pc:docMk/>
            <pc:sldMk cId="4005424253" sldId="289"/>
            <ac:spMk id="2" creationId="{2A8300A6-9ACF-95CC-A907-9E43076D7418}"/>
          </ac:spMkLst>
        </pc:spChg>
        <pc:spChg chg="mod">
          <ac:chgData name="Wilusz,Carol" userId="d694680c-20a6-4aaf-9f5d-eff87bc6dadd" providerId="ADAL" clId="{7BE92AB2-5D2C-4B0F-84E8-6B2E24759116}" dt="2025-04-01T08:00:35.517" v="15159" actId="20577"/>
          <ac:spMkLst>
            <pc:docMk/>
            <pc:sldMk cId="4005424253" sldId="289"/>
            <ac:spMk id="3" creationId="{5D7C9CFC-3A37-7803-E28D-B2F533356391}"/>
          </ac:spMkLst>
        </pc:spChg>
      </pc:sldChg>
      <pc:sldChg chg="addSp delSp modSp new mod">
        <pc:chgData name="Wilusz,Carol" userId="d694680c-20a6-4aaf-9f5d-eff87bc6dadd" providerId="ADAL" clId="{7BE92AB2-5D2C-4B0F-84E8-6B2E24759116}" dt="2025-04-01T08:00:48.480" v="15160" actId="478"/>
        <pc:sldMkLst>
          <pc:docMk/>
          <pc:sldMk cId="3914428623" sldId="290"/>
        </pc:sldMkLst>
        <pc:spChg chg="mod">
          <ac:chgData name="Wilusz,Carol" userId="d694680c-20a6-4aaf-9f5d-eff87bc6dadd" providerId="ADAL" clId="{7BE92AB2-5D2C-4B0F-84E8-6B2E24759116}" dt="2025-03-31T14:56:57.524" v="11808"/>
          <ac:spMkLst>
            <pc:docMk/>
            <pc:sldMk cId="3914428623" sldId="290"/>
            <ac:spMk id="2" creationId="{F9DB708C-B69D-2686-1BF4-8CB3815476B9}"/>
          </ac:spMkLst>
        </pc:spChg>
        <pc:spChg chg="mod">
          <ac:chgData name="Wilusz,Carol" userId="d694680c-20a6-4aaf-9f5d-eff87bc6dadd" providerId="ADAL" clId="{7BE92AB2-5D2C-4B0F-84E8-6B2E24759116}" dt="2025-03-31T15:03:12.655" v="11828" actId="1076"/>
          <ac:spMkLst>
            <pc:docMk/>
            <pc:sldMk cId="3914428623" sldId="290"/>
            <ac:spMk id="3" creationId="{2F2B33D9-C78A-6B4A-D7A5-93D4C47AA32A}"/>
          </ac:spMkLst>
        </pc:spChg>
        <pc:picChg chg="add del mod">
          <ac:chgData name="Wilusz,Carol" userId="d694680c-20a6-4aaf-9f5d-eff87bc6dadd" providerId="ADAL" clId="{7BE92AB2-5D2C-4B0F-84E8-6B2E24759116}" dt="2025-03-31T15:22:00.138" v="11976" actId="21"/>
          <ac:picMkLst>
            <pc:docMk/>
            <pc:sldMk cId="3914428623" sldId="290"/>
            <ac:picMk id="5" creationId="{9D77560B-1C2B-B33B-B6DA-619C8690ADD8}"/>
          </ac:picMkLst>
        </pc:picChg>
        <pc:picChg chg="add del mod">
          <ac:chgData name="Wilusz,Carol" userId="d694680c-20a6-4aaf-9f5d-eff87bc6dadd" providerId="ADAL" clId="{7BE92AB2-5D2C-4B0F-84E8-6B2E24759116}" dt="2025-04-01T08:00:48.480" v="15160" actId="478"/>
          <ac:picMkLst>
            <pc:docMk/>
            <pc:sldMk cId="3914428623" sldId="290"/>
            <ac:picMk id="6" creationId="{9D77560B-1C2B-B33B-B6DA-619C8690ADD8}"/>
          </ac:picMkLst>
        </pc:picChg>
        <pc:picChg chg="add mod">
          <ac:chgData name="Wilusz,Carol" userId="d694680c-20a6-4aaf-9f5d-eff87bc6dadd" providerId="ADAL" clId="{7BE92AB2-5D2C-4B0F-84E8-6B2E24759116}" dt="2025-03-31T14:56:04.519" v="11778" actId="1076"/>
          <ac:picMkLst>
            <pc:docMk/>
            <pc:sldMk cId="3914428623" sldId="290"/>
            <ac:picMk id="3074" creationId="{FDA8FCD4-82DC-1F5B-B748-211CB8BEAB05}"/>
          </ac:picMkLst>
        </pc:picChg>
      </pc:sldChg>
      <pc:sldChg chg="addSp modSp add mod">
        <pc:chgData name="Wilusz,Carol" userId="d694680c-20a6-4aaf-9f5d-eff87bc6dadd" providerId="ADAL" clId="{7BE92AB2-5D2C-4B0F-84E8-6B2E24759116}" dt="2025-04-01T08:01:16.397" v="15202" actId="20577"/>
        <pc:sldMkLst>
          <pc:docMk/>
          <pc:sldMk cId="2922493431" sldId="291"/>
        </pc:sldMkLst>
        <pc:spChg chg="add mod">
          <ac:chgData name="Wilusz,Carol" userId="d694680c-20a6-4aaf-9f5d-eff87bc6dadd" providerId="ADAL" clId="{7BE92AB2-5D2C-4B0F-84E8-6B2E24759116}" dt="2025-04-01T08:01:16.397" v="15202" actId="20577"/>
          <ac:spMkLst>
            <pc:docMk/>
            <pc:sldMk cId="2922493431" sldId="291"/>
            <ac:spMk id="5" creationId="{D4132CF4-EA46-3490-7749-0E1B9A5C5EB8}"/>
          </ac:spMkLst>
        </pc:spChg>
      </pc:sldChg>
      <pc:sldChg chg="addSp modSp new del mod">
        <pc:chgData name="Wilusz,Carol" userId="d694680c-20a6-4aaf-9f5d-eff87bc6dadd" providerId="ADAL" clId="{7BE92AB2-5D2C-4B0F-84E8-6B2E24759116}" dt="2025-04-01T08:01:25.573" v="15203" actId="47"/>
        <pc:sldMkLst>
          <pc:docMk/>
          <pc:sldMk cId="1028445088" sldId="292"/>
        </pc:sldMkLst>
        <pc:spChg chg="mod">
          <ac:chgData name="Wilusz,Carol" userId="d694680c-20a6-4aaf-9f5d-eff87bc6dadd" providerId="ADAL" clId="{7BE92AB2-5D2C-4B0F-84E8-6B2E24759116}" dt="2025-03-31T15:16:25.741" v="11915" actId="1076"/>
          <ac:spMkLst>
            <pc:docMk/>
            <pc:sldMk cId="1028445088" sldId="292"/>
            <ac:spMk id="2" creationId="{B082563B-C1E7-BF85-D45A-8CBC9CEDD0B0}"/>
          </ac:spMkLst>
        </pc:spChg>
        <pc:spChg chg="mod">
          <ac:chgData name="Wilusz,Carol" userId="d694680c-20a6-4aaf-9f5d-eff87bc6dadd" providerId="ADAL" clId="{7BE92AB2-5D2C-4B0F-84E8-6B2E24759116}" dt="2025-03-31T15:17:32.750" v="11972" actId="14100"/>
          <ac:spMkLst>
            <pc:docMk/>
            <pc:sldMk cId="1028445088" sldId="292"/>
            <ac:spMk id="3" creationId="{855890D3-B493-C2D9-51D7-06E7529B57ED}"/>
          </ac:spMkLst>
        </pc:spChg>
        <pc:spChg chg="add mod">
          <ac:chgData name="Wilusz,Carol" userId="d694680c-20a6-4aaf-9f5d-eff87bc6dadd" providerId="ADAL" clId="{7BE92AB2-5D2C-4B0F-84E8-6B2E24759116}" dt="2025-03-31T15:17:08.442" v="11924" actId="1076"/>
          <ac:spMkLst>
            <pc:docMk/>
            <pc:sldMk cId="1028445088" sldId="292"/>
            <ac:spMk id="5" creationId="{40208CC9-AEA2-E770-19CA-80E6F68E1167}"/>
          </ac:spMkLst>
        </pc:spChg>
        <pc:picChg chg="add mod">
          <ac:chgData name="Wilusz,Carol" userId="d694680c-20a6-4aaf-9f5d-eff87bc6dadd" providerId="ADAL" clId="{7BE92AB2-5D2C-4B0F-84E8-6B2E24759116}" dt="2025-03-31T15:17:38.664" v="11973" actId="1076"/>
          <ac:picMkLst>
            <pc:docMk/>
            <pc:sldMk cId="1028445088" sldId="292"/>
            <ac:picMk id="4098" creationId="{8B65FB5C-45A2-D348-1EBE-B782E332DA14}"/>
          </ac:picMkLst>
        </pc:picChg>
      </pc:sldChg>
      <pc:sldChg chg="addSp delSp modSp new mod delAnim modAnim">
        <pc:chgData name="Wilusz,Carol" userId="d694680c-20a6-4aaf-9f5d-eff87bc6dadd" providerId="ADAL" clId="{7BE92AB2-5D2C-4B0F-84E8-6B2E24759116}" dt="2025-03-31T15:24:44.997" v="12253" actId="478"/>
        <pc:sldMkLst>
          <pc:docMk/>
          <pc:sldMk cId="511448329" sldId="293"/>
        </pc:sldMkLst>
        <pc:spChg chg="mod">
          <ac:chgData name="Wilusz,Carol" userId="d694680c-20a6-4aaf-9f5d-eff87bc6dadd" providerId="ADAL" clId="{7BE92AB2-5D2C-4B0F-84E8-6B2E24759116}" dt="2025-03-31T15:22:24.908" v="12018" actId="20577"/>
          <ac:spMkLst>
            <pc:docMk/>
            <pc:sldMk cId="511448329" sldId="293"/>
            <ac:spMk id="2" creationId="{27356D0F-CE49-196F-8E44-F39B4497770D}"/>
          </ac:spMkLst>
        </pc:spChg>
        <pc:spChg chg="del mod">
          <ac:chgData name="Wilusz,Carol" userId="d694680c-20a6-4aaf-9f5d-eff87bc6dadd" providerId="ADAL" clId="{7BE92AB2-5D2C-4B0F-84E8-6B2E24759116}" dt="2025-03-31T15:24:44.997" v="12253" actId="478"/>
          <ac:spMkLst>
            <pc:docMk/>
            <pc:sldMk cId="511448329" sldId="293"/>
            <ac:spMk id="3" creationId="{D5258D26-BCFD-C7D4-F622-A0ADE97C605F}"/>
          </ac:spMkLst>
        </pc:spChg>
        <pc:spChg chg="add mod">
          <ac:chgData name="Wilusz,Carol" userId="d694680c-20a6-4aaf-9f5d-eff87bc6dadd" providerId="ADAL" clId="{7BE92AB2-5D2C-4B0F-84E8-6B2E24759116}" dt="2025-03-31T15:24:44.997" v="12253" actId="478"/>
          <ac:spMkLst>
            <pc:docMk/>
            <pc:sldMk cId="511448329" sldId="293"/>
            <ac:spMk id="5" creationId="{13958211-3E30-B7C5-D8A8-F54414E6179C}"/>
          </ac:spMkLst>
        </pc:spChg>
      </pc:sldChg>
      <pc:sldChg chg="modSp add mod modAnim">
        <pc:chgData name="Wilusz,Carol" userId="d694680c-20a6-4aaf-9f5d-eff87bc6dadd" providerId="ADAL" clId="{7BE92AB2-5D2C-4B0F-84E8-6B2E24759116}" dt="2025-04-01T08:01:59.882" v="15252" actId="20577"/>
        <pc:sldMkLst>
          <pc:docMk/>
          <pc:sldMk cId="3177824477" sldId="294"/>
        </pc:sldMkLst>
        <pc:spChg chg="mod">
          <ac:chgData name="Wilusz,Carol" userId="d694680c-20a6-4aaf-9f5d-eff87bc6dadd" providerId="ADAL" clId="{7BE92AB2-5D2C-4B0F-84E8-6B2E24759116}" dt="2025-04-01T08:01:59.882" v="15252" actId="20577"/>
          <ac:spMkLst>
            <pc:docMk/>
            <pc:sldMk cId="3177824477" sldId="294"/>
            <ac:spMk id="3" creationId="{D5258D26-BCFD-C7D4-F622-A0ADE97C605F}"/>
          </ac:spMkLst>
        </pc:spChg>
      </pc:sldChg>
      <pc:sldChg chg="addSp modSp new mod setBg setClrOvrMap">
        <pc:chgData name="Wilusz,Carol" userId="d694680c-20a6-4aaf-9f5d-eff87bc6dadd" providerId="ADAL" clId="{7BE92AB2-5D2C-4B0F-84E8-6B2E24759116}" dt="2025-04-01T06:15:33.555" v="12483" actId="962"/>
        <pc:sldMkLst>
          <pc:docMk/>
          <pc:sldMk cId="3952508362" sldId="295"/>
        </pc:sldMkLst>
        <pc:spChg chg="mod">
          <ac:chgData name="Wilusz,Carol" userId="d694680c-20a6-4aaf-9f5d-eff87bc6dadd" providerId="ADAL" clId="{7BE92AB2-5D2C-4B0F-84E8-6B2E24759116}" dt="2025-04-01T06:15:18.086" v="12473" actId="26606"/>
          <ac:spMkLst>
            <pc:docMk/>
            <pc:sldMk cId="3952508362" sldId="295"/>
            <ac:spMk id="2" creationId="{2AC33AC9-E987-E805-5126-671051D0433B}"/>
          </ac:spMkLst>
        </pc:spChg>
        <pc:spChg chg="mod">
          <ac:chgData name="Wilusz,Carol" userId="d694680c-20a6-4aaf-9f5d-eff87bc6dadd" providerId="ADAL" clId="{7BE92AB2-5D2C-4B0F-84E8-6B2E24759116}" dt="2025-04-01T06:15:29.577" v="12481" actId="403"/>
          <ac:spMkLst>
            <pc:docMk/>
            <pc:sldMk cId="3952508362" sldId="295"/>
            <ac:spMk id="3" creationId="{C2FF98AB-9E28-B736-9F77-052B06BD0692}"/>
          </ac:spMkLst>
        </pc:spChg>
        <pc:spChg chg="add mod">
          <ac:chgData name="Wilusz,Carol" userId="d694680c-20a6-4aaf-9f5d-eff87bc6dadd" providerId="ADAL" clId="{7BE92AB2-5D2C-4B0F-84E8-6B2E24759116}" dt="2025-04-01T06:15:18.086" v="12473" actId="26606"/>
          <ac:spMkLst>
            <pc:docMk/>
            <pc:sldMk cId="3952508362" sldId="295"/>
            <ac:spMk id="6" creationId="{4B62AE06-FD00-739D-ED1D-1FC822BEFF00}"/>
          </ac:spMkLst>
        </pc:spChg>
        <pc:spChg chg="add">
          <ac:chgData name="Wilusz,Carol" userId="d694680c-20a6-4aaf-9f5d-eff87bc6dadd" providerId="ADAL" clId="{7BE92AB2-5D2C-4B0F-84E8-6B2E24759116}" dt="2025-04-01T06:15:18.086" v="12473" actId="26606"/>
          <ac:spMkLst>
            <pc:docMk/>
            <pc:sldMk cId="3952508362" sldId="295"/>
            <ac:spMk id="11" creationId="{904DB13E-F722-4ED6-BB00-556651E95281}"/>
          </ac:spMkLst>
        </pc:spChg>
        <pc:spChg chg="add">
          <ac:chgData name="Wilusz,Carol" userId="d694680c-20a6-4aaf-9f5d-eff87bc6dadd" providerId="ADAL" clId="{7BE92AB2-5D2C-4B0F-84E8-6B2E24759116}" dt="2025-04-01T06:15:18.086" v="12473" actId="26606"/>
          <ac:spMkLst>
            <pc:docMk/>
            <pc:sldMk cId="3952508362" sldId="295"/>
            <ac:spMk id="13" creationId="{1419E3D9-C5FB-41A9-B6D2-DFB210BB6211}"/>
          </ac:spMkLst>
        </pc:spChg>
        <pc:spChg chg="add">
          <ac:chgData name="Wilusz,Carol" userId="d694680c-20a6-4aaf-9f5d-eff87bc6dadd" providerId="ADAL" clId="{7BE92AB2-5D2C-4B0F-84E8-6B2E24759116}" dt="2025-04-01T06:15:18.086" v="12473" actId="26606"/>
          <ac:spMkLst>
            <pc:docMk/>
            <pc:sldMk cId="3952508362" sldId="295"/>
            <ac:spMk id="15" creationId="{367909BF-1DF7-4ACE-8F58-6CF719BB27E5}"/>
          </ac:spMkLst>
        </pc:spChg>
        <pc:spChg chg="add">
          <ac:chgData name="Wilusz,Carol" userId="d694680c-20a6-4aaf-9f5d-eff87bc6dadd" providerId="ADAL" clId="{7BE92AB2-5D2C-4B0F-84E8-6B2E24759116}" dt="2025-04-01T06:15:18.086" v="12473" actId="26606"/>
          <ac:spMkLst>
            <pc:docMk/>
            <pc:sldMk cId="3952508362" sldId="295"/>
            <ac:spMk id="17" creationId="{89E8BEDB-0BBC-4F21-9CFB-8530D664C343}"/>
          </ac:spMkLst>
        </pc:spChg>
        <pc:spChg chg="add">
          <ac:chgData name="Wilusz,Carol" userId="d694680c-20a6-4aaf-9f5d-eff87bc6dadd" providerId="ADAL" clId="{7BE92AB2-5D2C-4B0F-84E8-6B2E24759116}" dt="2025-04-01T06:15:18.086" v="12473" actId="26606"/>
          <ac:spMkLst>
            <pc:docMk/>
            <pc:sldMk cId="3952508362" sldId="295"/>
            <ac:spMk id="24" creationId="{420551B3-B4DA-48EE-988C-4FAEAEB5CE98}"/>
          </ac:spMkLst>
        </pc:spChg>
        <pc:spChg chg="add">
          <ac:chgData name="Wilusz,Carol" userId="d694680c-20a6-4aaf-9f5d-eff87bc6dadd" providerId="ADAL" clId="{7BE92AB2-5D2C-4B0F-84E8-6B2E24759116}" dt="2025-04-01T06:15:18.086" v="12473" actId="26606"/>
          <ac:spMkLst>
            <pc:docMk/>
            <pc:sldMk cId="3952508362" sldId="295"/>
            <ac:spMk id="26" creationId="{2644B391-9BFE-445C-A9EC-F544BB85FBC7}"/>
          </ac:spMkLst>
        </pc:spChg>
        <pc:spChg chg="add">
          <ac:chgData name="Wilusz,Carol" userId="d694680c-20a6-4aaf-9f5d-eff87bc6dadd" providerId="ADAL" clId="{7BE92AB2-5D2C-4B0F-84E8-6B2E24759116}" dt="2025-04-01T06:15:18.086" v="12473" actId="26606"/>
          <ac:spMkLst>
            <pc:docMk/>
            <pc:sldMk cId="3952508362" sldId="295"/>
            <ac:spMk id="28" creationId="{80F26E69-87D9-4655-AE7B-280A87AA3CAD}"/>
          </ac:spMkLst>
        </pc:spChg>
        <pc:grpChg chg="add">
          <ac:chgData name="Wilusz,Carol" userId="d694680c-20a6-4aaf-9f5d-eff87bc6dadd" providerId="ADAL" clId="{7BE92AB2-5D2C-4B0F-84E8-6B2E24759116}" dt="2025-04-01T06:15:18.086" v="12473" actId="26606"/>
          <ac:grpSpMkLst>
            <pc:docMk/>
            <pc:sldMk cId="3952508362" sldId="295"/>
            <ac:grpSpMk id="19" creationId="{E26428D7-C6F3-473D-A360-A3F5C3E8728C}"/>
          </ac:grpSpMkLst>
        </pc:grpChg>
        <pc:picChg chg="add mod ord">
          <ac:chgData name="Wilusz,Carol" userId="d694680c-20a6-4aaf-9f5d-eff87bc6dadd" providerId="ADAL" clId="{7BE92AB2-5D2C-4B0F-84E8-6B2E24759116}" dt="2025-04-01T06:15:33.555" v="12483" actId="962"/>
          <ac:picMkLst>
            <pc:docMk/>
            <pc:sldMk cId="3952508362" sldId="295"/>
            <ac:picMk id="5" creationId="{BD3D449D-FF1C-67B4-58E0-C31E1F7571D9}"/>
          </ac:picMkLst>
        </pc:picChg>
      </pc:sldChg>
      <pc:sldChg chg="addSp delSp modSp new mod ord setBg modAnim setClrOvrMap">
        <pc:chgData name="Wilusz,Carol" userId="d694680c-20a6-4aaf-9f5d-eff87bc6dadd" providerId="ADAL" clId="{7BE92AB2-5D2C-4B0F-84E8-6B2E24759116}" dt="2025-04-01T08:38:15.973" v="15698" actId="20577"/>
        <pc:sldMkLst>
          <pc:docMk/>
          <pc:sldMk cId="1078899556" sldId="296"/>
        </pc:sldMkLst>
        <pc:spChg chg="mod">
          <ac:chgData name="Wilusz,Carol" userId="d694680c-20a6-4aaf-9f5d-eff87bc6dadd" providerId="ADAL" clId="{7BE92AB2-5D2C-4B0F-84E8-6B2E24759116}" dt="2025-04-01T07:08:10.388" v="14374" actId="20577"/>
          <ac:spMkLst>
            <pc:docMk/>
            <pc:sldMk cId="1078899556" sldId="296"/>
            <ac:spMk id="2" creationId="{88EABB37-1802-30C5-8453-CC9D6E1A9A60}"/>
          </ac:spMkLst>
        </pc:spChg>
        <pc:spChg chg="mod">
          <ac:chgData name="Wilusz,Carol" userId="d694680c-20a6-4aaf-9f5d-eff87bc6dadd" providerId="ADAL" clId="{7BE92AB2-5D2C-4B0F-84E8-6B2E24759116}" dt="2025-04-01T08:38:15.973" v="15698" actId="20577"/>
          <ac:spMkLst>
            <pc:docMk/>
            <pc:sldMk cId="1078899556" sldId="296"/>
            <ac:spMk id="3" creationId="{82445CA9-8D75-972F-27B6-759CCE128987}"/>
          </ac:spMkLst>
        </pc:spChg>
        <pc:spChg chg="add mod">
          <ac:chgData name="Wilusz,Carol" userId="d694680c-20a6-4aaf-9f5d-eff87bc6dadd" providerId="ADAL" clId="{7BE92AB2-5D2C-4B0F-84E8-6B2E24759116}" dt="2025-04-01T06:35:30.326" v="13385" actId="207"/>
          <ac:spMkLst>
            <pc:docMk/>
            <pc:sldMk cId="1078899556" sldId="296"/>
            <ac:spMk id="6" creationId="{DE73DFF1-41A8-F3C4-125A-69F1983CEB1A}"/>
          </ac:spMkLst>
        </pc:spChg>
        <pc:spChg chg="add del mod">
          <ac:chgData name="Wilusz,Carol" userId="d694680c-20a6-4aaf-9f5d-eff87bc6dadd" providerId="ADAL" clId="{7BE92AB2-5D2C-4B0F-84E8-6B2E24759116}" dt="2025-04-01T06:24:13.383" v="13197"/>
          <ac:spMkLst>
            <pc:docMk/>
            <pc:sldMk cId="1078899556" sldId="296"/>
            <ac:spMk id="7" creationId="{0979D68A-BC01-0349-5429-476A634DD622}"/>
          </ac:spMkLst>
        </pc:spChg>
        <pc:spChg chg="add mod">
          <ac:chgData name="Wilusz,Carol" userId="d694680c-20a6-4aaf-9f5d-eff87bc6dadd" providerId="ADAL" clId="{7BE92AB2-5D2C-4B0F-84E8-6B2E24759116}" dt="2025-04-01T06:35:28.217" v="13384" actId="207"/>
          <ac:spMkLst>
            <pc:docMk/>
            <pc:sldMk cId="1078899556" sldId="296"/>
            <ac:spMk id="8" creationId="{762A95E1-3521-5528-4CED-4C56378F85A8}"/>
          </ac:spMkLst>
        </pc:spChg>
        <pc:spChg chg="add">
          <ac:chgData name="Wilusz,Carol" userId="d694680c-20a6-4aaf-9f5d-eff87bc6dadd" providerId="ADAL" clId="{7BE92AB2-5D2C-4B0F-84E8-6B2E24759116}" dt="2025-04-01T06:23:01.483" v="13175" actId="26606"/>
          <ac:spMkLst>
            <pc:docMk/>
            <pc:sldMk cId="1078899556" sldId="296"/>
            <ac:spMk id="10" creationId="{EB949D8D-8E17-4DBF-BEA8-13C57BF63803}"/>
          </ac:spMkLst>
        </pc:spChg>
        <pc:spChg chg="add">
          <ac:chgData name="Wilusz,Carol" userId="d694680c-20a6-4aaf-9f5d-eff87bc6dadd" providerId="ADAL" clId="{7BE92AB2-5D2C-4B0F-84E8-6B2E24759116}" dt="2025-04-01T06:23:01.483" v="13175" actId="26606"/>
          <ac:spMkLst>
            <pc:docMk/>
            <pc:sldMk cId="1078899556" sldId="296"/>
            <ac:spMk id="12" creationId="{4BC6FC45-D4D9-4025-91DA-272D318D372B}"/>
          </ac:spMkLst>
        </pc:spChg>
        <pc:spChg chg="add">
          <ac:chgData name="Wilusz,Carol" userId="d694680c-20a6-4aaf-9f5d-eff87bc6dadd" providerId="ADAL" clId="{7BE92AB2-5D2C-4B0F-84E8-6B2E24759116}" dt="2025-04-01T06:23:01.483" v="13175" actId="26606"/>
          <ac:spMkLst>
            <pc:docMk/>
            <pc:sldMk cId="1078899556" sldId="296"/>
            <ac:spMk id="14" creationId="{EA284212-C175-4C82-B112-A5208F70CB53}"/>
          </ac:spMkLst>
        </pc:spChg>
        <pc:spChg chg="add">
          <ac:chgData name="Wilusz,Carol" userId="d694680c-20a6-4aaf-9f5d-eff87bc6dadd" providerId="ADAL" clId="{7BE92AB2-5D2C-4B0F-84E8-6B2E24759116}" dt="2025-04-01T06:23:01.483" v="13175" actId="26606"/>
          <ac:spMkLst>
            <pc:docMk/>
            <pc:sldMk cId="1078899556" sldId="296"/>
            <ac:spMk id="16" creationId="{619EC706-8928-4DFD-8084-35D599EB434F}"/>
          </ac:spMkLst>
        </pc:spChg>
        <pc:picChg chg="add mod">
          <ac:chgData name="Wilusz,Carol" userId="d694680c-20a6-4aaf-9f5d-eff87bc6dadd" providerId="ADAL" clId="{7BE92AB2-5D2C-4B0F-84E8-6B2E24759116}" dt="2025-04-01T06:35:13.956" v="13383" actId="207"/>
          <ac:picMkLst>
            <pc:docMk/>
            <pc:sldMk cId="1078899556" sldId="296"/>
            <ac:picMk id="5" creationId="{FF5E6E33-BF83-273F-804F-138F052A5CD4}"/>
          </ac:picMkLst>
        </pc:picChg>
      </pc:sldChg>
      <pc:sldChg chg="addSp delSp modSp new mod">
        <pc:chgData name="Wilusz,Carol" userId="d694680c-20a6-4aaf-9f5d-eff87bc6dadd" providerId="ADAL" clId="{7BE92AB2-5D2C-4B0F-84E8-6B2E24759116}" dt="2025-04-01T07:08:02.446" v="14365" actId="1076"/>
        <pc:sldMkLst>
          <pc:docMk/>
          <pc:sldMk cId="921141457" sldId="297"/>
        </pc:sldMkLst>
        <pc:spChg chg="mod">
          <ac:chgData name="Wilusz,Carol" userId="d694680c-20a6-4aaf-9f5d-eff87bc6dadd" providerId="ADAL" clId="{7BE92AB2-5D2C-4B0F-84E8-6B2E24759116}" dt="2025-04-01T06:42:48.231" v="13902" actId="20577"/>
          <ac:spMkLst>
            <pc:docMk/>
            <pc:sldMk cId="921141457" sldId="297"/>
            <ac:spMk id="2" creationId="{13A32418-917C-5C1C-A1F1-559D01BC0846}"/>
          </ac:spMkLst>
        </pc:spChg>
        <pc:spChg chg="del mod">
          <ac:chgData name="Wilusz,Carol" userId="d694680c-20a6-4aaf-9f5d-eff87bc6dadd" providerId="ADAL" clId="{7BE92AB2-5D2C-4B0F-84E8-6B2E24759116}" dt="2025-04-01T06:42:51.719" v="13903" actId="478"/>
          <ac:spMkLst>
            <pc:docMk/>
            <pc:sldMk cId="921141457" sldId="297"/>
            <ac:spMk id="3" creationId="{04C44FDD-8463-3E51-6F99-135762435D57}"/>
          </ac:spMkLst>
        </pc:spChg>
        <pc:spChg chg="add mod">
          <ac:chgData name="Wilusz,Carol" userId="d694680c-20a6-4aaf-9f5d-eff87bc6dadd" providerId="ADAL" clId="{7BE92AB2-5D2C-4B0F-84E8-6B2E24759116}" dt="2025-04-01T06:50:36.326" v="14347" actId="20577"/>
          <ac:spMkLst>
            <pc:docMk/>
            <pc:sldMk cId="921141457" sldId="297"/>
            <ac:spMk id="5" creationId="{B6F3AFD7-ACE0-BDE1-37D5-78D166BC77BB}"/>
          </ac:spMkLst>
        </pc:spChg>
        <pc:spChg chg="add">
          <ac:chgData name="Wilusz,Carol" userId="d694680c-20a6-4aaf-9f5d-eff87bc6dadd" providerId="ADAL" clId="{7BE92AB2-5D2C-4B0F-84E8-6B2E24759116}" dt="2025-04-01T06:49:51.463" v="14261" actId="11529"/>
          <ac:spMkLst>
            <pc:docMk/>
            <pc:sldMk cId="921141457" sldId="297"/>
            <ac:spMk id="6" creationId="{301CF34D-8387-6FCC-0033-E13177673A85}"/>
          </ac:spMkLst>
        </pc:spChg>
        <pc:spChg chg="add mod">
          <ac:chgData name="Wilusz,Carol" userId="d694680c-20a6-4aaf-9f5d-eff87bc6dadd" providerId="ADAL" clId="{7BE92AB2-5D2C-4B0F-84E8-6B2E24759116}" dt="2025-04-01T06:50:21.858" v="14337" actId="1076"/>
          <ac:spMkLst>
            <pc:docMk/>
            <pc:sldMk cId="921141457" sldId="297"/>
            <ac:spMk id="7" creationId="{6768987A-9802-91B7-E720-5645F8E08B12}"/>
          </ac:spMkLst>
        </pc:spChg>
        <pc:picChg chg="add mod">
          <ac:chgData name="Wilusz,Carol" userId="d694680c-20a6-4aaf-9f5d-eff87bc6dadd" providerId="ADAL" clId="{7BE92AB2-5D2C-4B0F-84E8-6B2E24759116}" dt="2025-04-01T07:08:02.446" v="14365" actId="1076"/>
          <ac:picMkLst>
            <pc:docMk/>
            <pc:sldMk cId="921141457" sldId="297"/>
            <ac:picMk id="9" creationId="{289E3CBA-59AD-05BF-D7FE-9565345FA2D0}"/>
          </ac:picMkLst>
        </pc:picChg>
        <pc:picChg chg="add mod">
          <ac:chgData name="Wilusz,Carol" userId="d694680c-20a6-4aaf-9f5d-eff87bc6dadd" providerId="ADAL" clId="{7BE92AB2-5D2C-4B0F-84E8-6B2E24759116}" dt="2025-04-01T07:01:27.614" v="14349" actId="1076"/>
          <ac:picMkLst>
            <pc:docMk/>
            <pc:sldMk cId="921141457" sldId="297"/>
            <ac:picMk id="1026" creationId="{7DD44D79-F68C-0F2A-AEF6-BF2AA7CA79A1}"/>
          </ac:picMkLst>
        </pc:picChg>
      </pc:sldChg>
      <pc:sldChg chg="new del">
        <pc:chgData name="Wilusz,Carol" userId="d694680c-20a6-4aaf-9f5d-eff87bc6dadd" providerId="ADAL" clId="{7BE92AB2-5D2C-4B0F-84E8-6B2E24759116}" dt="2025-04-01T07:10:31.393" v="14388" actId="47"/>
        <pc:sldMkLst>
          <pc:docMk/>
          <pc:sldMk cId="547816501" sldId="298"/>
        </pc:sldMkLst>
      </pc:sldChg>
      <pc:sldChg chg="modSp add mod ord">
        <pc:chgData name="Wilusz,Carol" userId="d694680c-20a6-4aaf-9f5d-eff87bc6dadd" providerId="ADAL" clId="{7BE92AB2-5D2C-4B0F-84E8-6B2E24759116}" dt="2025-04-01T07:11:31.893" v="14394" actId="113"/>
        <pc:sldMkLst>
          <pc:docMk/>
          <pc:sldMk cId="1493061492" sldId="298"/>
        </pc:sldMkLst>
        <pc:spChg chg="mod">
          <ac:chgData name="Wilusz,Carol" userId="d694680c-20a6-4aaf-9f5d-eff87bc6dadd" providerId="ADAL" clId="{7BE92AB2-5D2C-4B0F-84E8-6B2E24759116}" dt="2025-04-01T07:11:31.893" v="14394" actId="113"/>
          <ac:spMkLst>
            <pc:docMk/>
            <pc:sldMk cId="1493061492" sldId="298"/>
            <ac:spMk id="3" creationId="{CDB70B8E-EAEB-F642-1E9D-B72DAB4107F5}"/>
          </ac:spMkLst>
        </pc:spChg>
      </pc:sldChg>
      <pc:sldChg chg="addSp delSp modSp new mod">
        <pc:chgData name="Wilusz,Carol" userId="d694680c-20a6-4aaf-9f5d-eff87bc6dadd" providerId="ADAL" clId="{7BE92AB2-5D2C-4B0F-84E8-6B2E24759116}" dt="2025-04-01T07:36:19.800" v="14629"/>
        <pc:sldMkLst>
          <pc:docMk/>
          <pc:sldMk cId="2238290408" sldId="299"/>
        </pc:sldMkLst>
        <pc:spChg chg="del mod">
          <ac:chgData name="Wilusz,Carol" userId="d694680c-20a6-4aaf-9f5d-eff87bc6dadd" providerId="ADAL" clId="{7BE92AB2-5D2C-4B0F-84E8-6B2E24759116}" dt="2025-04-01T07:36:09.243" v="14622" actId="478"/>
          <ac:spMkLst>
            <pc:docMk/>
            <pc:sldMk cId="2238290408" sldId="299"/>
            <ac:spMk id="2" creationId="{5B6171F1-5352-84EC-3A82-A7610326C6CC}"/>
          </ac:spMkLst>
        </pc:spChg>
        <pc:spChg chg="del">
          <ac:chgData name="Wilusz,Carol" userId="d694680c-20a6-4aaf-9f5d-eff87bc6dadd" providerId="ADAL" clId="{7BE92AB2-5D2C-4B0F-84E8-6B2E24759116}" dt="2025-04-01T07:31:34.251" v="14519" actId="478"/>
          <ac:spMkLst>
            <pc:docMk/>
            <pc:sldMk cId="2238290408" sldId="299"/>
            <ac:spMk id="3" creationId="{3C4F474B-47E0-730D-A899-16212E1D8DBD}"/>
          </ac:spMkLst>
        </pc:spChg>
        <pc:spChg chg="add mod">
          <ac:chgData name="Wilusz,Carol" userId="d694680c-20a6-4aaf-9f5d-eff87bc6dadd" providerId="ADAL" clId="{7BE92AB2-5D2C-4B0F-84E8-6B2E24759116}" dt="2025-04-01T07:35:15.740" v="14605" actId="1076"/>
          <ac:spMkLst>
            <pc:docMk/>
            <pc:sldMk cId="2238290408" sldId="299"/>
            <ac:spMk id="6" creationId="{1BC28DD4-3226-C9FA-49FE-0D2350C128B0}"/>
          </ac:spMkLst>
        </pc:spChg>
        <pc:spChg chg="add mod">
          <ac:chgData name="Wilusz,Carol" userId="d694680c-20a6-4aaf-9f5d-eff87bc6dadd" providerId="ADAL" clId="{7BE92AB2-5D2C-4B0F-84E8-6B2E24759116}" dt="2025-04-01T07:35:15.740" v="14605" actId="1076"/>
          <ac:spMkLst>
            <pc:docMk/>
            <pc:sldMk cId="2238290408" sldId="299"/>
            <ac:spMk id="7" creationId="{2B4A0F1A-C0C9-9CB6-29CB-435625785CA3}"/>
          </ac:spMkLst>
        </pc:spChg>
        <pc:spChg chg="add del mod">
          <ac:chgData name="Wilusz,Carol" userId="d694680c-20a6-4aaf-9f5d-eff87bc6dadd" providerId="ADAL" clId="{7BE92AB2-5D2C-4B0F-84E8-6B2E24759116}" dt="2025-04-01T07:34:48.359" v="14599" actId="478"/>
          <ac:spMkLst>
            <pc:docMk/>
            <pc:sldMk cId="2238290408" sldId="299"/>
            <ac:spMk id="8" creationId="{EAC1EA4E-7939-4DF1-1E41-E0CD86545371}"/>
          </ac:spMkLst>
        </pc:spChg>
        <pc:spChg chg="add mod">
          <ac:chgData name="Wilusz,Carol" userId="d694680c-20a6-4aaf-9f5d-eff87bc6dadd" providerId="ADAL" clId="{7BE92AB2-5D2C-4B0F-84E8-6B2E24759116}" dt="2025-04-01T07:35:15.740" v="14605" actId="1076"/>
          <ac:spMkLst>
            <pc:docMk/>
            <pc:sldMk cId="2238290408" sldId="299"/>
            <ac:spMk id="9" creationId="{4085483E-F570-CCAC-2FB3-2259BA311FCF}"/>
          </ac:spMkLst>
        </pc:spChg>
        <pc:spChg chg="add mod">
          <ac:chgData name="Wilusz,Carol" userId="d694680c-20a6-4aaf-9f5d-eff87bc6dadd" providerId="ADAL" clId="{7BE92AB2-5D2C-4B0F-84E8-6B2E24759116}" dt="2025-04-01T07:35:15.740" v="14605" actId="1076"/>
          <ac:spMkLst>
            <pc:docMk/>
            <pc:sldMk cId="2238290408" sldId="299"/>
            <ac:spMk id="10" creationId="{F308F628-8D2B-B84F-6167-A328A4AC10A4}"/>
          </ac:spMkLst>
        </pc:spChg>
        <pc:spChg chg="add mod">
          <ac:chgData name="Wilusz,Carol" userId="d694680c-20a6-4aaf-9f5d-eff87bc6dadd" providerId="ADAL" clId="{7BE92AB2-5D2C-4B0F-84E8-6B2E24759116}" dt="2025-04-01T07:35:15.740" v="14605" actId="1076"/>
          <ac:spMkLst>
            <pc:docMk/>
            <pc:sldMk cId="2238290408" sldId="299"/>
            <ac:spMk id="11" creationId="{2AE51564-D720-804D-320B-043CA768C9B2}"/>
          </ac:spMkLst>
        </pc:spChg>
        <pc:spChg chg="add mod">
          <ac:chgData name="Wilusz,Carol" userId="d694680c-20a6-4aaf-9f5d-eff87bc6dadd" providerId="ADAL" clId="{7BE92AB2-5D2C-4B0F-84E8-6B2E24759116}" dt="2025-04-01T07:35:09.199" v="14604" actId="1076"/>
          <ac:spMkLst>
            <pc:docMk/>
            <pc:sldMk cId="2238290408" sldId="299"/>
            <ac:spMk id="13" creationId="{A74B3B58-E3CD-8C55-8B8E-665297812C02}"/>
          </ac:spMkLst>
        </pc:spChg>
        <pc:spChg chg="add mod">
          <ac:chgData name="Wilusz,Carol" userId="d694680c-20a6-4aaf-9f5d-eff87bc6dadd" providerId="ADAL" clId="{7BE92AB2-5D2C-4B0F-84E8-6B2E24759116}" dt="2025-04-01T07:35:37.322" v="14619" actId="1076"/>
          <ac:spMkLst>
            <pc:docMk/>
            <pc:sldMk cId="2238290408" sldId="299"/>
            <ac:spMk id="14" creationId="{BCAEF33D-9562-A710-CC3A-626BBF7792B0}"/>
          </ac:spMkLst>
        </pc:spChg>
        <pc:spChg chg="add del mod">
          <ac:chgData name="Wilusz,Carol" userId="d694680c-20a6-4aaf-9f5d-eff87bc6dadd" providerId="ADAL" clId="{7BE92AB2-5D2C-4B0F-84E8-6B2E24759116}" dt="2025-04-01T07:36:19.800" v="14629"/>
          <ac:spMkLst>
            <pc:docMk/>
            <pc:sldMk cId="2238290408" sldId="299"/>
            <ac:spMk id="16" creationId="{7EA3FA06-6728-885F-116B-1A5A9E8090BF}"/>
          </ac:spMkLst>
        </pc:spChg>
        <pc:spChg chg="add mod">
          <ac:chgData name="Wilusz,Carol" userId="d694680c-20a6-4aaf-9f5d-eff87bc6dadd" providerId="ADAL" clId="{7BE92AB2-5D2C-4B0F-84E8-6B2E24759116}" dt="2025-04-01T07:36:19.352" v="14627" actId="1076"/>
          <ac:spMkLst>
            <pc:docMk/>
            <pc:sldMk cId="2238290408" sldId="299"/>
            <ac:spMk id="18" creationId="{9A4E288A-B863-7BB4-CC2D-CD39F2ABE2B8}"/>
          </ac:spMkLst>
        </pc:spChg>
        <pc:picChg chg="add mod">
          <ac:chgData name="Wilusz,Carol" userId="d694680c-20a6-4aaf-9f5d-eff87bc6dadd" providerId="ADAL" clId="{7BE92AB2-5D2C-4B0F-84E8-6B2E24759116}" dt="2025-04-01T07:35:15.740" v="14605" actId="1076"/>
          <ac:picMkLst>
            <pc:docMk/>
            <pc:sldMk cId="2238290408" sldId="299"/>
            <ac:picMk id="5" creationId="{9815CC59-5164-C166-B9A2-7449169F057F}"/>
          </ac:picMkLst>
        </pc:picChg>
      </pc:sldChg>
      <pc:sldChg chg="addSp delSp modSp new mod modAnim">
        <pc:chgData name="Wilusz,Carol" userId="d694680c-20a6-4aaf-9f5d-eff87bc6dadd" providerId="ADAL" clId="{7BE92AB2-5D2C-4B0F-84E8-6B2E24759116}" dt="2025-04-01T08:39:03.308" v="15720" actId="14100"/>
        <pc:sldMkLst>
          <pc:docMk/>
          <pc:sldMk cId="173817260" sldId="300"/>
        </pc:sldMkLst>
        <pc:spChg chg="mod">
          <ac:chgData name="Wilusz,Carol" userId="d694680c-20a6-4aaf-9f5d-eff87bc6dadd" providerId="ADAL" clId="{7BE92AB2-5D2C-4B0F-84E8-6B2E24759116}" dt="2025-04-01T07:59:52.384" v="15158" actId="1076"/>
          <ac:spMkLst>
            <pc:docMk/>
            <pc:sldMk cId="173817260" sldId="300"/>
            <ac:spMk id="2" creationId="{45C1AB76-ABB9-DAF4-042B-0A77D81BB46E}"/>
          </ac:spMkLst>
        </pc:spChg>
        <pc:spChg chg="mod">
          <ac:chgData name="Wilusz,Carol" userId="d694680c-20a6-4aaf-9f5d-eff87bc6dadd" providerId="ADAL" clId="{7BE92AB2-5D2C-4B0F-84E8-6B2E24759116}" dt="2025-04-01T08:39:03.308" v="15720" actId="14100"/>
          <ac:spMkLst>
            <pc:docMk/>
            <pc:sldMk cId="173817260" sldId="300"/>
            <ac:spMk id="3" creationId="{18579A8D-219E-10AD-62DB-F4AC7D0546DF}"/>
          </ac:spMkLst>
        </pc:spChg>
        <pc:picChg chg="add del mod">
          <ac:chgData name="Wilusz,Carol" userId="d694680c-20a6-4aaf-9f5d-eff87bc6dadd" providerId="ADAL" clId="{7BE92AB2-5D2C-4B0F-84E8-6B2E24759116}" dt="2025-04-01T07:55:59.911" v="14771" actId="478"/>
          <ac:picMkLst>
            <pc:docMk/>
            <pc:sldMk cId="173817260" sldId="300"/>
            <ac:picMk id="2050" creationId="{215533C8-EF1F-AB2B-E13D-DE35081F39E0}"/>
          </ac:picMkLst>
        </pc:picChg>
      </pc:sldChg>
      <pc:sldChg chg="addSp delSp modSp new mod setBg modClrScheme delDesignElem chgLayout">
        <pc:chgData name="Wilusz,Carol" userId="d694680c-20a6-4aaf-9f5d-eff87bc6dadd" providerId="ADAL" clId="{7BE92AB2-5D2C-4B0F-84E8-6B2E24759116}" dt="2025-04-01T08:14:51.066" v="15568" actId="20577"/>
        <pc:sldMkLst>
          <pc:docMk/>
          <pc:sldMk cId="1106713730" sldId="301"/>
        </pc:sldMkLst>
        <pc:spChg chg="del mod ord">
          <ac:chgData name="Wilusz,Carol" userId="d694680c-20a6-4aaf-9f5d-eff87bc6dadd" providerId="ADAL" clId="{7BE92AB2-5D2C-4B0F-84E8-6B2E24759116}" dt="2025-04-01T08:11:19.897" v="15475" actId="700"/>
          <ac:spMkLst>
            <pc:docMk/>
            <pc:sldMk cId="1106713730" sldId="301"/>
            <ac:spMk id="2" creationId="{CCAD34BB-4F3E-A521-AC78-6918A3302C17}"/>
          </ac:spMkLst>
        </pc:spChg>
        <pc:spChg chg="del mod ord">
          <ac:chgData name="Wilusz,Carol" userId="d694680c-20a6-4aaf-9f5d-eff87bc6dadd" providerId="ADAL" clId="{7BE92AB2-5D2C-4B0F-84E8-6B2E24759116}" dt="2025-04-01T08:11:19.897" v="15475" actId="700"/>
          <ac:spMkLst>
            <pc:docMk/>
            <pc:sldMk cId="1106713730" sldId="301"/>
            <ac:spMk id="3" creationId="{30A4379C-CB3E-6484-C0AD-5AE2817A0EEF}"/>
          </ac:spMkLst>
        </pc:spChg>
        <pc:spChg chg="add mod ord">
          <ac:chgData name="Wilusz,Carol" userId="d694680c-20a6-4aaf-9f5d-eff87bc6dadd" providerId="ADAL" clId="{7BE92AB2-5D2C-4B0F-84E8-6B2E24759116}" dt="2025-04-01T08:14:51.066" v="15568" actId="20577"/>
          <ac:spMkLst>
            <pc:docMk/>
            <pc:sldMk cId="1106713730" sldId="301"/>
            <ac:spMk id="4" creationId="{85FEDF89-72CE-FA01-2302-75F218212284}"/>
          </ac:spMkLst>
        </pc:spChg>
        <pc:spChg chg="add del mod ord">
          <ac:chgData name="Wilusz,Carol" userId="d694680c-20a6-4aaf-9f5d-eff87bc6dadd" providerId="ADAL" clId="{7BE92AB2-5D2C-4B0F-84E8-6B2E24759116}" dt="2025-04-01T08:11:41.828" v="15486" actId="700"/>
          <ac:spMkLst>
            <pc:docMk/>
            <pc:sldMk cId="1106713730" sldId="301"/>
            <ac:spMk id="5" creationId="{C1344360-6FEE-C63E-96E0-4E967E61E865}"/>
          </ac:spMkLst>
        </pc:spChg>
        <pc:spChg chg="add del mod ord">
          <ac:chgData name="Wilusz,Carol" userId="d694680c-20a6-4aaf-9f5d-eff87bc6dadd" providerId="ADAL" clId="{7BE92AB2-5D2C-4B0F-84E8-6B2E24759116}" dt="2025-04-01T08:12:23.483" v="15558" actId="478"/>
          <ac:spMkLst>
            <pc:docMk/>
            <pc:sldMk cId="1106713730" sldId="301"/>
            <ac:spMk id="6" creationId="{547778D2-8A6B-B276-7C77-5CE0F339A538}"/>
          </ac:spMkLst>
        </pc:spChg>
        <pc:spChg chg="add del">
          <ac:chgData name="Wilusz,Carol" userId="d694680c-20a6-4aaf-9f5d-eff87bc6dadd" providerId="ADAL" clId="{7BE92AB2-5D2C-4B0F-84E8-6B2E24759116}" dt="2025-04-01T08:11:41.828" v="15486" actId="700"/>
          <ac:spMkLst>
            <pc:docMk/>
            <pc:sldMk cId="1106713730" sldId="301"/>
            <ac:spMk id="10" creationId="{904DB13E-F722-4ED6-BB00-556651E95281}"/>
          </ac:spMkLst>
        </pc:spChg>
        <pc:spChg chg="add del">
          <ac:chgData name="Wilusz,Carol" userId="d694680c-20a6-4aaf-9f5d-eff87bc6dadd" providerId="ADAL" clId="{7BE92AB2-5D2C-4B0F-84E8-6B2E24759116}" dt="2025-04-01T08:11:41.828" v="15486" actId="700"/>
          <ac:spMkLst>
            <pc:docMk/>
            <pc:sldMk cId="1106713730" sldId="301"/>
            <ac:spMk id="12" creationId="{7B58A187-A4B1-42EB-A4C7-8635BA507BCE}"/>
          </ac:spMkLst>
        </pc:spChg>
        <pc:spChg chg="add del">
          <ac:chgData name="Wilusz,Carol" userId="d694680c-20a6-4aaf-9f5d-eff87bc6dadd" providerId="ADAL" clId="{7BE92AB2-5D2C-4B0F-84E8-6B2E24759116}" dt="2025-04-01T08:11:41.828" v="15486" actId="700"/>
          <ac:spMkLst>
            <pc:docMk/>
            <pc:sldMk cId="1106713730" sldId="301"/>
            <ac:spMk id="14" creationId="{37F14E7F-3054-458C-ACF9-A8DA1757C65C}"/>
          </ac:spMkLst>
        </pc:spChg>
        <pc:spChg chg="add del">
          <ac:chgData name="Wilusz,Carol" userId="d694680c-20a6-4aaf-9f5d-eff87bc6dadd" providerId="ADAL" clId="{7BE92AB2-5D2C-4B0F-84E8-6B2E24759116}" dt="2025-04-01T08:11:41.828" v="15486" actId="700"/>
          <ac:spMkLst>
            <pc:docMk/>
            <pc:sldMk cId="1106713730" sldId="301"/>
            <ac:spMk id="16" creationId="{93747C1C-97FC-4D70-A6C8-A01FBCF5A9DC}"/>
          </ac:spMkLst>
        </pc:spChg>
        <pc:spChg chg="add del">
          <ac:chgData name="Wilusz,Carol" userId="d694680c-20a6-4aaf-9f5d-eff87bc6dadd" providerId="ADAL" clId="{7BE92AB2-5D2C-4B0F-84E8-6B2E24759116}" dt="2025-04-01T08:11:41.828" v="15486" actId="700"/>
          <ac:spMkLst>
            <pc:docMk/>
            <pc:sldMk cId="1106713730" sldId="301"/>
            <ac:spMk id="23" creationId="{D071C0CD-5EFD-45A1-AAFD-61C3D4A65188}"/>
          </ac:spMkLst>
        </pc:spChg>
        <pc:spChg chg="add del">
          <ac:chgData name="Wilusz,Carol" userId="d694680c-20a6-4aaf-9f5d-eff87bc6dadd" providerId="ADAL" clId="{7BE92AB2-5D2C-4B0F-84E8-6B2E24759116}" dt="2025-04-01T08:11:41.828" v="15486" actId="700"/>
          <ac:spMkLst>
            <pc:docMk/>
            <pc:sldMk cId="1106713730" sldId="301"/>
            <ac:spMk id="25" creationId="{8A03302C-20A2-4C4F-9760-E85AE1041385}"/>
          </ac:spMkLst>
        </pc:spChg>
        <pc:spChg chg="add del">
          <ac:chgData name="Wilusz,Carol" userId="d694680c-20a6-4aaf-9f5d-eff87bc6dadd" providerId="ADAL" clId="{7BE92AB2-5D2C-4B0F-84E8-6B2E24759116}" dt="2025-04-01T08:11:41.828" v="15486" actId="700"/>
          <ac:spMkLst>
            <pc:docMk/>
            <pc:sldMk cId="1106713730" sldId="301"/>
            <ac:spMk id="27" creationId="{D00F093B-0739-4429-B30D-D72924D08871}"/>
          </ac:spMkLst>
        </pc:spChg>
        <pc:spChg chg="add del">
          <ac:chgData name="Wilusz,Carol" userId="d694680c-20a6-4aaf-9f5d-eff87bc6dadd" providerId="ADAL" clId="{7BE92AB2-5D2C-4B0F-84E8-6B2E24759116}" dt="2025-04-01T08:11:41.828" v="15486" actId="700"/>
          <ac:spMkLst>
            <pc:docMk/>
            <pc:sldMk cId="1106713730" sldId="301"/>
            <ac:spMk id="29" creationId="{1BB92999-6A40-480A-8965-2F20DFB032B5}"/>
          </ac:spMkLst>
        </pc:spChg>
        <pc:grpChg chg="add del">
          <ac:chgData name="Wilusz,Carol" userId="d694680c-20a6-4aaf-9f5d-eff87bc6dadd" providerId="ADAL" clId="{7BE92AB2-5D2C-4B0F-84E8-6B2E24759116}" dt="2025-04-01T08:11:41.828" v="15486" actId="700"/>
          <ac:grpSpMkLst>
            <pc:docMk/>
            <pc:sldMk cId="1106713730" sldId="301"/>
            <ac:grpSpMk id="18" creationId="{E26428D7-C6F3-473D-A360-A3F5C3E8728C}"/>
          </ac:grpSpMkLst>
        </pc:grpChg>
        <pc:picChg chg="add mod">
          <ac:chgData name="Wilusz,Carol" userId="d694680c-20a6-4aaf-9f5d-eff87bc6dadd" providerId="ADAL" clId="{7BE92AB2-5D2C-4B0F-84E8-6B2E24759116}" dt="2025-04-01T08:14:42.659" v="15565" actId="1076"/>
          <ac:picMkLst>
            <pc:docMk/>
            <pc:sldMk cId="1106713730" sldId="301"/>
            <ac:picMk id="8" creationId="{7158C654-1653-6C93-16D1-F758BCFA610B}"/>
          </ac:picMkLst>
        </pc:picChg>
        <pc:picChg chg="add del">
          <ac:chgData name="Wilusz,Carol" userId="d694680c-20a6-4aaf-9f5d-eff87bc6dadd" providerId="ADAL" clId="{7BE92AB2-5D2C-4B0F-84E8-6B2E24759116}" dt="2025-04-01T08:14:33.412" v="15561" actId="478"/>
          <ac:picMkLst>
            <pc:docMk/>
            <pc:sldMk cId="1106713730" sldId="301"/>
            <ac:picMk id="1026" creationId="{7C6E52E7-129F-9C2E-1B6D-82B89C7EF9A0}"/>
          </ac:picMkLst>
        </pc:picChg>
        <pc:cxnChg chg="add del">
          <ac:chgData name="Wilusz,Carol" userId="d694680c-20a6-4aaf-9f5d-eff87bc6dadd" providerId="ADAL" clId="{7BE92AB2-5D2C-4B0F-84E8-6B2E24759116}" dt="2025-04-01T08:11:41.828" v="15486" actId="700"/>
          <ac:cxnSpMkLst>
            <pc:docMk/>
            <pc:sldMk cId="1106713730" sldId="301"/>
            <ac:cxnSpMk id="31" creationId="{15573B87-7D61-460C-9ADA-EF63674E3A97}"/>
          </ac:cxnSpMkLst>
        </pc:cxnChg>
        <pc:cxnChg chg="add del">
          <ac:chgData name="Wilusz,Carol" userId="d694680c-20a6-4aaf-9f5d-eff87bc6dadd" providerId="ADAL" clId="{7BE92AB2-5D2C-4B0F-84E8-6B2E24759116}" dt="2025-04-01T08:11:41.828" v="15486" actId="700"/>
          <ac:cxnSpMkLst>
            <pc:docMk/>
            <pc:sldMk cId="1106713730" sldId="301"/>
            <ac:cxnSpMk id="33" creationId="{0AAF6B7C-985D-4351-9564-8DBDF5BB03EA}"/>
          </ac:cxnSpMkLst>
        </pc:cxnChg>
        <pc:cxnChg chg="add del">
          <ac:chgData name="Wilusz,Carol" userId="d694680c-20a6-4aaf-9f5d-eff87bc6dadd" providerId="ADAL" clId="{7BE92AB2-5D2C-4B0F-84E8-6B2E24759116}" dt="2025-04-01T08:11:41.828" v="15486" actId="700"/>
          <ac:cxnSpMkLst>
            <pc:docMk/>
            <pc:sldMk cId="1106713730" sldId="301"/>
            <ac:cxnSpMk id="35" creationId="{F88433F4-33AB-4CE1-9DE3-72A8403654F1}"/>
          </ac:cxnSpMkLst>
        </pc:cxnChg>
      </pc:sldChg>
      <pc:sldChg chg="addSp delSp modSp new mod">
        <pc:chgData name="Wilusz,Carol" userId="d694680c-20a6-4aaf-9f5d-eff87bc6dadd" providerId="ADAL" clId="{7BE92AB2-5D2C-4B0F-84E8-6B2E24759116}" dt="2025-04-01T08:40:52.568" v="15800" actId="1076"/>
        <pc:sldMkLst>
          <pc:docMk/>
          <pc:sldMk cId="3686712198" sldId="302"/>
        </pc:sldMkLst>
        <pc:spChg chg="mod">
          <ac:chgData name="Wilusz,Carol" userId="d694680c-20a6-4aaf-9f5d-eff87bc6dadd" providerId="ADAL" clId="{7BE92AB2-5D2C-4B0F-84E8-6B2E24759116}" dt="2025-04-01T08:40:45.365" v="15799" actId="20577"/>
          <ac:spMkLst>
            <pc:docMk/>
            <pc:sldMk cId="3686712198" sldId="302"/>
            <ac:spMk id="2" creationId="{8ABF9E84-96C6-2D4C-F5CD-47D964490655}"/>
          </ac:spMkLst>
        </pc:spChg>
        <pc:spChg chg="del">
          <ac:chgData name="Wilusz,Carol" userId="d694680c-20a6-4aaf-9f5d-eff87bc6dadd" providerId="ADAL" clId="{7BE92AB2-5D2C-4B0F-84E8-6B2E24759116}" dt="2025-04-01T08:39:42.135" v="15778" actId="478"/>
          <ac:spMkLst>
            <pc:docMk/>
            <pc:sldMk cId="3686712198" sldId="302"/>
            <ac:spMk id="3" creationId="{156B134E-30A5-0380-1563-97682C0131B5}"/>
          </ac:spMkLst>
        </pc:spChg>
        <pc:picChg chg="add mod">
          <ac:chgData name="Wilusz,Carol" userId="d694680c-20a6-4aaf-9f5d-eff87bc6dadd" providerId="ADAL" clId="{7BE92AB2-5D2C-4B0F-84E8-6B2E24759116}" dt="2025-04-01T08:40:52.568" v="15800" actId="1076"/>
          <ac:picMkLst>
            <pc:docMk/>
            <pc:sldMk cId="3686712198" sldId="302"/>
            <ac:picMk id="1026" creationId="{E3367C7F-BE45-BDC9-20FF-02EF2C71C04C}"/>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BE8FB18-2440-44C5-B682-8B30E73EBC32}" type="doc">
      <dgm:prSet loTypeId="urn:microsoft.com/office/officeart/2016/7/layout/LinearBlockProcessNumbered" loCatId="process" qsTypeId="urn:microsoft.com/office/officeart/2005/8/quickstyle/simple2" qsCatId="simple" csTypeId="urn:microsoft.com/office/officeart/2005/8/colors/colorful2" csCatId="colorful" phldr="1"/>
      <dgm:spPr/>
      <dgm:t>
        <a:bodyPr/>
        <a:lstStyle/>
        <a:p>
          <a:endParaRPr lang="en-US"/>
        </a:p>
      </dgm:t>
    </dgm:pt>
    <dgm:pt modelId="{E0B7E547-0AB5-4C52-8716-BC044142B361}">
      <dgm:prSet/>
      <dgm:spPr/>
      <dgm:t>
        <a:bodyPr/>
        <a:lstStyle/>
        <a:p>
          <a:r>
            <a:rPr lang="en-US"/>
            <a:t>Discuss why p-hacking and HARKing lead to experiments that can’t be reproduced</a:t>
          </a:r>
        </a:p>
      </dgm:t>
    </dgm:pt>
    <dgm:pt modelId="{204FF8AA-E2D3-4F43-8567-43AAABBF2122}" type="parTrans" cxnId="{ACC276CF-9FB6-413E-9DF5-CD74C7D8ECDB}">
      <dgm:prSet/>
      <dgm:spPr/>
      <dgm:t>
        <a:bodyPr/>
        <a:lstStyle/>
        <a:p>
          <a:endParaRPr lang="en-US"/>
        </a:p>
      </dgm:t>
    </dgm:pt>
    <dgm:pt modelId="{F272B781-C64A-4F2C-A5ED-411C0EB770EC}" type="sibTrans" cxnId="{ACC276CF-9FB6-413E-9DF5-CD74C7D8ECDB}">
      <dgm:prSet phldrT="01" phldr="0"/>
      <dgm:spPr/>
      <dgm:t>
        <a:bodyPr/>
        <a:lstStyle/>
        <a:p>
          <a:r>
            <a:rPr lang="en-US"/>
            <a:t>01</a:t>
          </a:r>
        </a:p>
      </dgm:t>
    </dgm:pt>
    <dgm:pt modelId="{74788A21-567E-497F-A0EB-296BE5627A5C}">
      <dgm:prSet/>
      <dgm:spPr/>
      <dgm:t>
        <a:bodyPr/>
        <a:lstStyle/>
        <a:p>
          <a:r>
            <a:rPr lang="en-US" dirty="0"/>
            <a:t>Understand how the current publishing culture encourages these practices</a:t>
          </a:r>
        </a:p>
      </dgm:t>
    </dgm:pt>
    <dgm:pt modelId="{2C9CBB7E-04CA-4AAB-963E-ED6539B6CEFE}" type="parTrans" cxnId="{0107CAA5-2499-4CE6-BFA0-EE15B3DFCDAE}">
      <dgm:prSet/>
      <dgm:spPr/>
      <dgm:t>
        <a:bodyPr/>
        <a:lstStyle/>
        <a:p>
          <a:endParaRPr lang="en-US"/>
        </a:p>
      </dgm:t>
    </dgm:pt>
    <dgm:pt modelId="{C8D82B8D-3D09-4D83-8729-03835C3329A7}" type="sibTrans" cxnId="{0107CAA5-2499-4CE6-BFA0-EE15B3DFCDAE}">
      <dgm:prSet phldrT="02" phldr="0"/>
      <dgm:spPr/>
      <dgm:t>
        <a:bodyPr/>
        <a:lstStyle/>
        <a:p>
          <a:r>
            <a:rPr lang="en-US"/>
            <a:t>02</a:t>
          </a:r>
        </a:p>
      </dgm:t>
    </dgm:pt>
    <dgm:pt modelId="{162399B1-CF48-4B1D-ADEC-C267A3A6F8EC}">
      <dgm:prSet/>
      <dgm:spPr/>
      <dgm:t>
        <a:bodyPr/>
        <a:lstStyle/>
        <a:p>
          <a:r>
            <a:rPr lang="en-US" dirty="0"/>
            <a:t>Explore ways to ensure you are not part of the problem</a:t>
          </a:r>
        </a:p>
      </dgm:t>
    </dgm:pt>
    <dgm:pt modelId="{ADF54729-3D1C-4924-9BCD-29F6502393BB}" type="parTrans" cxnId="{D6761517-E6BC-4E76-8DEC-ED361BC3719F}">
      <dgm:prSet/>
      <dgm:spPr/>
      <dgm:t>
        <a:bodyPr/>
        <a:lstStyle/>
        <a:p>
          <a:endParaRPr lang="en-US"/>
        </a:p>
      </dgm:t>
    </dgm:pt>
    <dgm:pt modelId="{777347B9-EE2D-494B-BBBA-C593FF79BCFC}" type="sibTrans" cxnId="{D6761517-E6BC-4E76-8DEC-ED361BC3719F}">
      <dgm:prSet phldrT="03" phldr="0"/>
      <dgm:spPr/>
      <dgm:t>
        <a:bodyPr/>
        <a:lstStyle/>
        <a:p>
          <a:r>
            <a:rPr lang="en-US"/>
            <a:t>03</a:t>
          </a:r>
        </a:p>
      </dgm:t>
    </dgm:pt>
    <dgm:pt modelId="{54B3A0EB-301C-4ED2-A631-6C131D62F61F}" type="pres">
      <dgm:prSet presAssocID="{8BE8FB18-2440-44C5-B682-8B30E73EBC32}" presName="Name0" presStyleCnt="0">
        <dgm:presLayoutVars>
          <dgm:animLvl val="lvl"/>
          <dgm:resizeHandles val="exact"/>
        </dgm:presLayoutVars>
      </dgm:prSet>
      <dgm:spPr/>
    </dgm:pt>
    <dgm:pt modelId="{54E9397A-6D14-46D5-9AA8-B2807B6066CC}" type="pres">
      <dgm:prSet presAssocID="{E0B7E547-0AB5-4C52-8716-BC044142B361}" presName="compositeNode" presStyleCnt="0">
        <dgm:presLayoutVars>
          <dgm:bulletEnabled val="1"/>
        </dgm:presLayoutVars>
      </dgm:prSet>
      <dgm:spPr/>
    </dgm:pt>
    <dgm:pt modelId="{29119C1F-7F44-4243-AD6C-6A38FCFFD67E}" type="pres">
      <dgm:prSet presAssocID="{E0B7E547-0AB5-4C52-8716-BC044142B361}" presName="bgRect" presStyleLbl="alignNode1" presStyleIdx="0" presStyleCnt="3"/>
      <dgm:spPr/>
    </dgm:pt>
    <dgm:pt modelId="{51B5940E-00A9-499A-ADBE-F019ABAFA5CA}" type="pres">
      <dgm:prSet presAssocID="{F272B781-C64A-4F2C-A5ED-411C0EB770EC}" presName="sibTransNodeRect" presStyleLbl="alignNode1" presStyleIdx="0" presStyleCnt="3">
        <dgm:presLayoutVars>
          <dgm:chMax val="0"/>
          <dgm:bulletEnabled val="1"/>
        </dgm:presLayoutVars>
      </dgm:prSet>
      <dgm:spPr/>
    </dgm:pt>
    <dgm:pt modelId="{65A89CC1-071B-4031-9B45-F17D4570EC4E}" type="pres">
      <dgm:prSet presAssocID="{E0B7E547-0AB5-4C52-8716-BC044142B361}" presName="nodeRect" presStyleLbl="alignNode1" presStyleIdx="0" presStyleCnt="3">
        <dgm:presLayoutVars>
          <dgm:bulletEnabled val="1"/>
        </dgm:presLayoutVars>
      </dgm:prSet>
      <dgm:spPr/>
    </dgm:pt>
    <dgm:pt modelId="{4E94306E-E513-428A-8477-3EA57C38778F}" type="pres">
      <dgm:prSet presAssocID="{F272B781-C64A-4F2C-A5ED-411C0EB770EC}" presName="sibTrans" presStyleCnt="0"/>
      <dgm:spPr/>
    </dgm:pt>
    <dgm:pt modelId="{E6922BA9-48D8-48CA-9E4F-52225B9B651D}" type="pres">
      <dgm:prSet presAssocID="{74788A21-567E-497F-A0EB-296BE5627A5C}" presName="compositeNode" presStyleCnt="0">
        <dgm:presLayoutVars>
          <dgm:bulletEnabled val="1"/>
        </dgm:presLayoutVars>
      </dgm:prSet>
      <dgm:spPr/>
    </dgm:pt>
    <dgm:pt modelId="{17504C34-51DB-4533-9A29-57DCFAC5136A}" type="pres">
      <dgm:prSet presAssocID="{74788A21-567E-497F-A0EB-296BE5627A5C}" presName="bgRect" presStyleLbl="alignNode1" presStyleIdx="1" presStyleCnt="3"/>
      <dgm:spPr/>
    </dgm:pt>
    <dgm:pt modelId="{99B6A19C-D150-42A7-A62C-B4A1752A59BD}" type="pres">
      <dgm:prSet presAssocID="{C8D82B8D-3D09-4D83-8729-03835C3329A7}" presName="sibTransNodeRect" presStyleLbl="alignNode1" presStyleIdx="1" presStyleCnt="3">
        <dgm:presLayoutVars>
          <dgm:chMax val="0"/>
          <dgm:bulletEnabled val="1"/>
        </dgm:presLayoutVars>
      </dgm:prSet>
      <dgm:spPr/>
    </dgm:pt>
    <dgm:pt modelId="{A9A8112A-79F1-4F38-833C-5550E51F73B0}" type="pres">
      <dgm:prSet presAssocID="{74788A21-567E-497F-A0EB-296BE5627A5C}" presName="nodeRect" presStyleLbl="alignNode1" presStyleIdx="1" presStyleCnt="3">
        <dgm:presLayoutVars>
          <dgm:bulletEnabled val="1"/>
        </dgm:presLayoutVars>
      </dgm:prSet>
      <dgm:spPr/>
    </dgm:pt>
    <dgm:pt modelId="{C8AAC3E8-C2E0-4738-AB0B-08D13C5D1EF4}" type="pres">
      <dgm:prSet presAssocID="{C8D82B8D-3D09-4D83-8729-03835C3329A7}" presName="sibTrans" presStyleCnt="0"/>
      <dgm:spPr/>
    </dgm:pt>
    <dgm:pt modelId="{DA3292AF-FA84-495E-98FE-0D74EA6759DE}" type="pres">
      <dgm:prSet presAssocID="{162399B1-CF48-4B1D-ADEC-C267A3A6F8EC}" presName="compositeNode" presStyleCnt="0">
        <dgm:presLayoutVars>
          <dgm:bulletEnabled val="1"/>
        </dgm:presLayoutVars>
      </dgm:prSet>
      <dgm:spPr/>
    </dgm:pt>
    <dgm:pt modelId="{41A33BAF-6B85-4CF6-B478-B5FEDC508013}" type="pres">
      <dgm:prSet presAssocID="{162399B1-CF48-4B1D-ADEC-C267A3A6F8EC}" presName="bgRect" presStyleLbl="alignNode1" presStyleIdx="2" presStyleCnt="3"/>
      <dgm:spPr/>
    </dgm:pt>
    <dgm:pt modelId="{37017B32-C7BF-4555-B18F-446146AB0DDB}" type="pres">
      <dgm:prSet presAssocID="{777347B9-EE2D-494B-BBBA-C593FF79BCFC}" presName="sibTransNodeRect" presStyleLbl="alignNode1" presStyleIdx="2" presStyleCnt="3">
        <dgm:presLayoutVars>
          <dgm:chMax val="0"/>
          <dgm:bulletEnabled val="1"/>
        </dgm:presLayoutVars>
      </dgm:prSet>
      <dgm:spPr/>
    </dgm:pt>
    <dgm:pt modelId="{A8B8CB70-67CC-4B58-B874-70DA451C0A94}" type="pres">
      <dgm:prSet presAssocID="{162399B1-CF48-4B1D-ADEC-C267A3A6F8EC}" presName="nodeRect" presStyleLbl="alignNode1" presStyleIdx="2" presStyleCnt="3">
        <dgm:presLayoutVars>
          <dgm:bulletEnabled val="1"/>
        </dgm:presLayoutVars>
      </dgm:prSet>
      <dgm:spPr/>
    </dgm:pt>
  </dgm:ptLst>
  <dgm:cxnLst>
    <dgm:cxn modelId="{E1CEDA11-9047-498D-B758-7FAC9AFD4843}" type="presOf" srcId="{777347B9-EE2D-494B-BBBA-C593FF79BCFC}" destId="{37017B32-C7BF-4555-B18F-446146AB0DDB}" srcOrd="0" destOrd="0" presId="urn:microsoft.com/office/officeart/2016/7/layout/LinearBlockProcessNumbered"/>
    <dgm:cxn modelId="{D6761517-E6BC-4E76-8DEC-ED361BC3719F}" srcId="{8BE8FB18-2440-44C5-B682-8B30E73EBC32}" destId="{162399B1-CF48-4B1D-ADEC-C267A3A6F8EC}" srcOrd="2" destOrd="0" parTransId="{ADF54729-3D1C-4924-9BCD-29F6502393BB}" sibTransId="{777347B9-EE2D-494B-BBBA-C593FF79BCFC}"/>
    <dgm:cxn modelId="{F5947117-411E-48D4-A4DF-C11B635E94EC}" type="presOf" srcId="{F272B781-C64A-4F2C-A5ED-411C0EB770EC}" destId="{51B5940E-00A9-499A-ADBE-F019ABAFA5CA}" srcOrd="0" destOrd="0" presId="urn:microsoft.com/office/officeart/2016/7/layout/LinearBlockProcessNumbered"/>
    <dgm:cxn modelId="{FB12FA4B-E238-4DE8-8570-E47761D5BD82}" type="presOf" srcId="{E0B7E547-0AB5-4C52-8716-BC044142B361}" destId="{29119C1F-7F44-4243-AD6C-6A38FCFFD67E}" srcOrd="0" destOrd="0" presId="urn:microsoft.com/office/officeart/2016/7/layout/LinearBlockProcessNumbered"/>
    <dgm:cxn modelId="{D2AF9B83-5173-44F1-8E25-F4E627E61FBF}" type="presOf" srcId="{74788A21-567E-497F-A0EB-296BE5627A5C}" destId="{A9A8112A-79F1-4F38-833C-5550E51F73B0}" srcOrd="1" destOrd="0" presId="urn:microsoft.com/office/officeart/2016/7/layout/LinearBlockProcessNumbered"/>
    <dgm:cxn modelId="{AAF6CE83-E94F-43B8-80A6-CB5E7FFAE77C}" type="presOf" srcId="{74788A21-567E-497F-A0EB-296BE5627A5C}" destId="{17504C34-51DB-4533-9A29-57DCFAC5136A}" srcOrd="0" destOrd="0" presId="urn:microsoft.com/office/officeart/2016/7/layout/LinearBlockProcessNumbered"/>
    <dgm:cxn modelId="{0107CAA5-2499-4CE6-BFA0-EE15B3DFCDAE}" srcId="{8BE8FB18-2440-44C5-B682-8B30E73EBC32}" destId="{74788A21-567E-497F-A0EB-296BE5627A5C}" srcOrd="1" destOrd="0" parTransId="{2C9CBB7E-04CA-4AAB-963E-ED6539B6CEFE}" sibTransId="{C8D82B8D-3D09-4D83-8729-03835C3329A7}"/>
    <dgm:cxn modelId="{38BD7EAA-465F-4390-BE54-7B0501F1B7A1}" type="presOf" srcId="{162399B1-CF48-4B1D-ADEC-C267A3A6F8EC}" destId="{41A33BAF-6B85-4CF6-B478-B5FEDC508013}" srcOrd="0" destOrd="0" presId="urn:microsoft.com/office/officeart/2016/7/layout/LinearBlockProcessNumbered"/>
    <dgm:cxn modelId="{B6B5A2B9-2D87-45CC-AE99-783BFF1E3EF8}" type="presOf" srcId="{E0B7E547-0AB5-4C52-8716-BC044142B361}" destId="{65A89CC1-071B-4031-9B45-F17D4570EC4E}" srcOrd="1" destOrd="0" presId="urn:microsoft.com/office/officeart/2016/7/layout/LinearBlockProcessNumbered"/>
    <dgm:cxn modelId="{525D35BA-C9E2-4F1A-B0B4-9F60436A9D86}" type="presOf" srcId="{8BE8FB18-2440-44C5-B682-8B30E73EBC32}" destId="{54B3A0EB-301C-4ED2-A631-6C131D62F61F}" srcOrd="0" destOrd="0" presId="urn:microsoft.com/office/officeart/2016/7/layout/LinearBlockProcessNumbered"/>
    <dgm:cxn modelId="{FBDD55C3-C2E1-42E2-97DB-447C603DD090}" type="presOf" srcId="{162399B1-CF48-4B1D-ADEC-C267A3A6F8EC}" destId="{A8B8CB70-67CC-4B58-B874-70DA451C0A94}" srcOrd="1" destOrd="0" presId="urn:microsoft.com/office/officeart/2016/7/layout/LinearBlockProcessNumbered"/>
    <dgm:cxn modelId="{ACC276CF-9FB6-413E-9DF5-CD74C7D8ECDB}" srcId="{8BE8FB18-2440-44C5-B682-8B30E73EBC32}" destId="{E0B7E547-0AB5-4C52-8716-BC044142B361}" srcOrd="0" destOrd="0" parTransId="{204FF8AA-E2D3-4F43-8567-43AAABBF2122}" sibTransId="{F272B781-C64A-4F2C-A5ED-411C0EB770EC}"/>
    <dgm:cxn modelId="{DF7D87EF-D273-4C7F-A161-A12CBF9D8D0B}" type="presOf" srcId="{C8D82B8D-3D09-4D83-8729-03835C3329A7}" destId="{99B6A19C-D150-42A7-A62C-B4A1752A59BD}" srcOrd="0" destOrd="0" presId="urn:microsoft.com/office/officeart/2016/7/layout/LinearBlockProcessNumbered"/>
    <dgm:cxn modelId="{8F3B49F2-C9EC-46FE-999F-F20BE984C5F4}" type="presParOf" srcId="{54B3A0EB-301C-4ED2-A631-6C131D62F61F}" destId="{54E9397A-6D14-46D5-9AA8-B2807B6066CC}" srcOrd="0" destOrd="0" presId="urn:microsoft.com/office/officeart/2016/7/layout/LinearBlockProcessNumbered"/>
    <dgm:cxn modelId="{FE9B09BF-0BBA-45A1-9C77-8563D476EE72}" type="presParOf" srcId="{54E9397A-6D14-46D5-9AA8-B2807B6066CC}" destId="{29119C1F-7F44-4243-AD6C-6A38FCFFD67E}" srcOrd="0" destOrd="0" presId="urn:microsoft.com/office/officeart/2016/7/layout/LinearBlockProcessNumbered"/>
    <dgm:cxn modelId="{B2430978-9B78-4266-8BDC-DCDE0A81658A}" type="presParOf" srcId="{54E9397A-6D14-46D5-9AA8-B2807B6066CC}" destId="{51B5940E-00A9-499A-ADBE-F019ABAFA5CA}" srcOrd="1" destOrd="0" presId="urn:microsoft.com/office/officeart/2016/7/layout/LinearBlockProcessNumbered"/>
    <dgm:cxn modelId="{C439E86E-2241-4712-A6D6-C920EA516C7E}" type="presParOf" srcId="{54E9397A-6D14-46D5-9AA8-B2807B6066CC}" destId="{65A89CC1-071B-4031-9B45-F17D4570EC4E}" srcOrd="2" destOrd="0" presId="urn:microsoft.com/office/officeart/2016/7/layout/LinearBlockProcessNumbered"/>
    <dgm:cxn modelId="{B5869956-A97F-42C2-B970-1EEF54A680CB}" type="presParOf" srcId="{54B3A0EB-301C-4ED2-A631-6C131D62F61F}" destId="{4E94306E-E513-428A-8477-3EA57C38778F}" srcOrd="1" destOrd="0" presId="urn:microsoft.com/office/officeart/2016/7/layout/LinearBlockProcessNumbered"/>
    <dgm:cxn modelId="{C020D367-2D4B-4468-A9E8-596E0B5B621D}" type="presParOf" srcId="{54B3A0EB-301C-4ED2-A631-6C131D62F61F}" destId="{E6922BA9-48D8-48CA-9E4F-52225B9B651D}" srcOrd="2" destOrd="0" presId="urn:microsoft.com/office/officeart/2016/7/layout/LinearBlockProcessNumbered"/>
    <dgm:cxn modelId="{39C9CA39-6667-4F1C-A674-5490CB39944F}" type="presParOf" srcId="{E6922BA9-48D8-48CA-9E4F-52225B9B651D}" destId="{17504C34-51DB-4533-9A29-57DCFAC5136A}" srcOrd="0" destOrd="0" presId="urn:microsoft.com/office/officeart/2016/7/layout/LinearBlockProcessNumbered"/>
    <dgm:cxn modelId="{61F0D141-A81F-45FF-8D01-587219F4AF99}" type="presParOf" srcId="{E6922BA9-48D8-48CA-9E4F-52225B9B651D}" destId="{99B6A19C-D150-42A7-A62C-B4A1752A59BD}" srcOrd="1" destOrd="0" presId="urn:microsoft.com/office/officeart/2016/7/layout/LinearBlockProcessNumbered"/>
    <dgm:cxn modelId="{113876C9-2D42-4B90-9AEA-F85778934D17}" type="presParOf" srcId="{E6922BA9-48D8-48CA-9E4F-52225B9B651D}" destId="{A9A8112A-79F1-4F38-833C-5550E51F73B0}" srcOrd="2" destOrd="0" presId="urn:microsoft.com/office/officeart/2016/7/layout/LinearBlockProcessNumbered"/>
    <dgm:cxn modelId="{5F7A1DD4-A8D3-450E-A597-35143FF0FEDF}" type="presParOf" srcId="{54B3A0EB-301C-4ED2-A631-6C131D62F61F}" destId="{C8AAC3E8-C2E0-4738-AB0B-08D13C5D1EF4}" srcOrd="3" destOrd="0" presId="urn:microsoft.com/office/officeart/2016/7/layout/LinearBlockProcessNumbered"/>
    <dgm:cxn modelId="{4D2425DB-CFBC-46BE-B474-02D7D4C811C4}" type="presParOf" srcId="{54B3A0EB-301C-4ED2-A631-6C131D62F61F}" destId="{DA3292AF-FA84-495E-98FE-0D74EA6759DE}" srcOrd="4" destOrd="0" presId="urn:microsoft.com/office/officeart/2016/7/layout/LinearBlockProcessNumbered"/>
    <dgm:cxn modelId="{71459096-F986-4362-BA03-54671881CBDF}" type="presParOf" srcId="{DA3292AF-FA84-495E-98FE-0D74EA6759DE}" destId="{41A33BAF-6B85-4CF6-B478-B5FEDC508013}" srcOrd="0" destOrd="0" presId="urn:microsoft.com/office/officeart/2016/7/layout/LinearBlockProcessNumbered"/>
    <dgm:cxn modelId="{DAEF4E01-8DFD-45AE-ACDD-311D0DBBB0D3}" type="presParOf" srcId="{DA3292AF-FA84-495E-98FE-0D74EA6759DE}" destId="{37017B32-C7BF-4555-B18F-446146AB0DDB}" srcOrd="1" destOrd="0" presId="urn:microsoft.com/office/officeart/2016/7/layout/LinearBlockProcessNumbered"/>
    <dgm:cxn modelId="{E7935058-F71E-4C1C-B5D8-5B77DE972807}" type="presParOf" srcId="{DA3292AF-FA84-495E-98FE-0D74EA6759DE}" destId="{A8B8CB70-67CC-4B58-B874-70DA451C0A94}" srcOrd="2" destOrd="0" presId="urn:microsoft.com/office/officeart/2016/7/layout/LinearBlock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119C1F-7F44-4243-AD6C-6A38FCFFD67E}">
      <dsp:nvSpPr>
        <dsp:cNvPr id="0" name=""/>
        <dsp:cNvSpPr/>
      </dsp:nvSpPr>
      <dsp:spPr>
        <a:xfrm>
          <a:off x="785" y="0"/>
          <a:ext cx="3182540" cy="3725612"/>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314364" tIns="0" rIns="314364" bIns="330200" numCol="1" spcCol="1270" anchor="t" anchorCtr="0">
          <a:noAutofit/>
        </a:bodyPr>
        <a:lstStyle/>
        <a:p>
          <a:pPr marL="0" lvl="0" indent="0" algn="l" defTabSz="1022350">
            <a:lnSpc>
              <a:spcPct val="90000"/>
            </a:lnSpc>
            <a:spcBef>
              <a:spcPct val="0"/>
            </a:spcBef>
            <a:spcAft>
              <a:spcPct val="35000"/>
            </a:spcAft>
            <a:buNone/>
          </a:pPr>
          <a:r>
            <a:rPr lang="en-US" sz="2300" kern="1200"/>
            <a:t>Discuss why p-hacking and HARKing lead to experiments that can’t be reproduced</a:t>
          </a:r>
        </a:p>
      </dsp:txBody>
      <dsp:txXfrm>
        <a:off x="785" y="1490244"/>
        <a:ext cx="3182540" cy="2235367"/>
      </dsp:txXfrm>
    </dsp:sp>
    <dsp:sp modelId="{51B5940E-00A9-499A-ADBE-F019ABAFA5CA}">
      <dsp:nvSpPr>
        <dsp:cNvPr id="0" name=""/>
        <dsp:cNvSpPr/>
      </dsp:nvSpPr>
      <dsp:spPr>
        <a:xfrm>
          <a:off x="785" y="0"/>
          <a:ext cx="3182540" cy="1490244"/>
        </a:xfrm>
        <a:prstGeom prst="rect">
          <a:avLst/>
        </a:prstGeom>
        <a:noFill/>
        <a:ln w="12700" cap="flat" cmpd="sng" algn="ctr">
          <a:noFill/>
          <a:prstDash val="solid"/>
        </a:ln>
        <a:effectLst/>
        <a:sp3d/>
      </dsp:spPr>
      <dsp:style>
        <a:lnRef idx="2">
          <a:scrgbClr r="0" g="0" b="0"/>
        </a:lnRef>
        <a:fillRef idx="1">
          <a:scrgbClr r="0" g="0" b="0"/>
        </a:fillRef>
        <a:effectRef idx="1">
          <a:scrgbClr r="0" g="0" b="0"/>
        </a:effectRef>
        <a:fontRef idx="minor">
          <a:schemeClr val="lt1"/>
        </a:fontRef>
      </dsp:style>
      <dsp:txBody>
        <a:bodyPr spcFirstLastPara="0" vert="horz" wrap="square" lIns="314364" tIns="165100" rIns="314364" bIns="165100" numCol="1" spcCol="1270" anchor="ctr" anchorCtr="0">
          <a:noAutofit/>
        </a:bodyPr>
        <a:lstStyle/>
        <a:p>
          <a:pPr marL="0" lvl="0" indent="0" algn="l" defTabSz="2933700">
            <a:lnSpc>
              <a:spcPct val="90000"/>
            </a:lnSpc>
            <a:spcBef>
              <a:spcPct val="0"/>
            </a:spcBef>
            <a:spcAft>
              <a:spcPct val="35000"/>
            </a:spcAft>
            <a:buNone/>
          </a:pPr>
          <a:r>
            <a:rPr lang="en-US" sz="6600" kern="1200"/>
            <a:t>01</a:t>
          </a:r>
        </a:p>
      </dsp:txBody>
      <dsp:txXfrm>
        <a:off x="785" y="0"/>
        <a:ext cx="3182540" cy="1490244"/>
      </dsp:txXfrm>
    </dsp:sp>
    <dsp:sp modelId="{17504C34-51DB-4533-9A29-57DCFAC5136A}">
      <dsp:nvSpPr>
        <dsp:cNvPr id="0" name=""/>
        <dsp:cNvSpPr/>
      </dsp:nvSpPr>
      <dsp:spPr>
        <a:xfrm>
          <a:off x="3437929" y="0"/>
          <a:ext cx="3182540" cy="3725612"/>
        </a:xfrm>
        <a:prstGeom prst="rect">
          <a:avLst/>
        </a:prstGeom>
        <a:solidFill>
          <a:schemeClr val="accent2">
            <a:hueOff val="560596"/>
            <a:satOff val="-25182"/>
            <a:lumOff val="3334"/>
            <a:alphaOff val="0"/>
          </a:schemeClr>
        </a:solidFill>
        <a:ln w="12700" cap="flat" cmpd="sng" algn="ctr">
          <a:solidFill>
            <a:schemeClr val="accent2">
              <a:hueOff val="560596"/>
              <a:satOff val="-25182"/>
              <a:lumOff val="3334"/>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314364" tIns="0" rIns="314364" bIns="330200" numCol="1" spcCol="1270" anchor="t" anchorCtr="0">
          <a:noAutofit/>
        </a:bodyPr>
        <a:lstStyle/>
        <a:p>
          <a:pPr marL="0" lvl="0" indent="0" algn="l" defTabSz="1022350">
            <a:lnSpc>
              <a:spcPct val="90000"/>
            </a:lnSpc>
            <a:spcBef>
              <a:spcPct val="0"/>
            </a:spcBef>
            <a:spcAft>
              <a:spcPct val="35000"/>
            </a:spcAft>
            <a:buNone/>
          </a:pPr>
          <a:r>
            <a:rPr lang="en-US" sz="2300" kern="1200" dirty="0"/>
            <a:t>Understand how the current publishing culture encourages these practices</a:t>
          </a:r>
        </a:p>
      </dsp:txBody>
      <dsp:txXfrm>
        <a:off x="3437929" y="1490244"/>
        <a:ext cx="3182540" cy="2235367"/>
      </dsp:txXfrm>
    </dsp:sp>
    <dsp:sp modelId="{99B6A19C-D150-42A7-A62C-B4A1752A59BD}">
      <dsp:nvSpPr>
        <dsp:cNvPr id="0" name=""/>
        <dsp:cNvSpPr/>
      </dsp:nvSpPr>
      <dsp:spPr>
        <a:xfrm>
          <a:off x="3437929" y="0"/>
          <a:ext cx="3182540" cy="1490244"/>
        </a:xfrm>
        <a:prstGeom prst="rect">
          <a:avLst/>
        </a:prstGeom>
        <a:noFill/>
        <a:ln w="12700" cap="flat" cmpd="sng" algn="ctr">
          <a:noFill/>
          <a:prstDash val="solid"/>
        </a:ln>
        <a:effectLst/>
        <a:sp3d/>
      </dsp:spPr>
      <dsp:style>
        <a:lnRef idx="2">
          <a:scrgbClr r="0" g="0" b="0"/>
        </a:lnRef>
        <a:fillRef idx="1">
          <a:scrgbClr r="0" g="0" b="0"/>
        </a:fillRef>
        <a:effectRef idx="1">
          <a:scrgbClr r="0" g="0" b="0"/>
        </a:effectRef>
        <a:fontRef idx="minor">
          <a:schemeClr val="lt1"/>
        </a:fontRef>
      </dsp:style>
      <dsp:txBody>
        <a:bodyPr spcFirstLastPara="0" vert="horz" wrap="square" lIns="314364" tIns="165100" rIns="314364" bIns="165100" numCol="1" spcCol="1270" anchor="ctr" anchorCtr="0">
          <a:noAutofit/>
        </a:bodyPr>
        <a:lstStyle/>
        <a:p>
          <a:pPr marL="0" lvl="0" indent="0" algn="l" defTabSz="2933700">
            <a:lnSpc>
              <a:spcPct val="90000"/>
            </a:lnSpc>
            <a:spcBef>
              <a:spcPct val="0"/>
            </a:spcBef>
            <a:spcAft>
              <a:spcPct val="35000"/>
            </a:spcAft>
            <a:buNone/>
          </a:pPr>
          <a:r>
            <a:rPr lang="en-US" sz="6600" kern="1200"/>
            <a:t>02</a:t>
          </a:r>
        </a:p>
      </dsp:txBody>
      <dsp:txXfrm>
        <a:off x="3437929" y="0"/>
        <a:ext cx="3182540" cy="1490244"/>
      </dsp:txXfrm>
    </dsp:sp>
    <dsp:sp modelId="{41A33BAF-6B85-4CF6-B478-B5FEDC508013}">
      <dsp:nvSpPr>
        <dsp:cNvPr id="0" name=""/>
        <dsp:cNvSpPr/>
      </dsp:nvSpPr>
      <dsp:spPr>
        <a:xfrm>
          <a:off x="6875073" y="0"/>
          <a:ext cx="3182540" cy="3725612"/>
        </a:xfrm>
        <a:prstGeom prst="rect">
          <a:avLst/>
        </a:prstGeom>
        <a:solidFill>
          <a:schemeClr val="accent2">
            <a:hueOff val="1121191"/>
            <a:satOff val="-50365"/>
            <a:lumOff val="6667"/>
            <a:alphaOff val="0"/>
          </a:schemeClr>
        </a:solidFill>
        <a:ln w="12700" cap="flat" cmpd="sng" algn="ctr">
          <a:solidFill>
            <a:schemeClr val="accent2">
              <a:hueOff val="1121191"/>
              <a:satOff val="-50365"/>
              <a:lumOff val="6667"/>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314364" tIns="0" rIns="314364" bIns="330200" numCol="1" spcCol="1270" anchor="t" anchorCtr="0">
          <a:noAutofit/>
        </a:bodyPr>
        <a:lstStyle/>
        <a:p>
          <a:pPr marL="0" lvl="0" indent="0" algn="l" defTabSz="1022350">
            <a:lnSpc>
              <a:spcPct val="90000"/>
            </a:lnSpc>
            <a:spcBef>
              <a:spcPct val="0"/>
            </a:spcBef>
            <a:spcAft>
              <a:spcPct val="35000"/>
            </a:spcAft>
            <a:buNone/>
          </a:pPr>
          <a:r>
            <a:rPr lang="en-US" sz="2300" kern="1200" dirty="0"/>
            <a:t>Explore ways to ensure you are not part of the problem</a:t>
          </a:r>
        </a:p>
      </dsp:txBody>
      <dsp:txXfrm>
        <a:off x="6875073" y="1490244"/>
        <a:ext cx="3182540" cy="2235367"/>
      </dsp:txXfrm>
    </dsp:sp>
    <dsp:sp modelId="{37017B32-C7BF-4555-B18F-446146AB0DDB}">
      <dsp:nvSpPr>
        <dsp:cNvPr id="0" name=""/>
        <dsp:cNvSpPr/>
      </dsp:nvSpPr>
      <dsp:spPr>
        <a:xfrm>
          <a:off x="6875073" y="0"/>
          <a:ext cx="3182540" cy="1490244"/>
        </a:xfrm>
        <a:prstGeom prst="rect">
          <a:avLst/>
        </a:prstGeom>
        <a:noFill/>
        <a:ln w="12700" cap="flat" cmpd="sng" algn="ctr">
          <a:noFill/>
          <a:prstDash val="solid"/>
        </a:ln>
        <a:effectLst/>
        <a:sp3d/>
      </dsp:spPr>
      <dsp:style>
        <a:lnRef idx="2">
          <a:scrgbClr r="0" g="0" b="0"/>
        </a:lnRef>
        <a:fillRef idx="1">
          <a:scrgbClr r="0" g="0" b="0"/>
        </a:fillRef>
        <a:effectRef idx="1">
          <a:scrgbClr r="0" g="0" b="0"/>
        </a:effectRef>
        <a:fontRef idx="minor">
          <a:schemeClr val="lt1"/>
        </a:fontRef>
      </dsp:style>
      <dsp:txBody>
        <a:bodyPr spcFirstLastPara="0" vert="horz" wrap="square" lIns="314364" tIns="165100" rIns="314364" bIns="165100" numCol="1" spcCol="1270" anchor="ctr" anchorCtr="0">
          <a:noAutofit/>
        </a:bodyPr>
        <a:lstStyle/>
        <a:p>
          <a:pPr marL="0" lvl="0" indent="0" algn="l" defTabSz="2933700">
            <a:lnSpc>
              <a:spcPct val="90000"/>
            </a:lnSpc>
            <a:spcBef>
              <a:spcPct val="0"/>
            </a:spcBef>
            <a:spcAft>
              <a:spcPct val="35000"/>
            </a:spcAft>
            <a:buNone/>
          </a:pPr>
          <a:r>
            <a:rPr lang="en-US" sz="6600" kern="1200"/>
            <a:t>03</a:t>
          </a:r>
        </a:p>
      </dsp:txBody>
      <dsp:txXfrm>
        <a:off x="6875073" y="0"/>
        <a:ext cx="3182540" cy="1490244"/>
      </dsp:txXfrm>
    </dsp:sp>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jpeg>
</file>

<file path=ppt/media/image20.png>
</file>

<file path=ppt/media/image21.svg>
</file>

<file path=ppt/media/image22.jpeg>
</file>

<file path=ppt/media/image23.jpe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svg>
</file>

<file path=ppt/media/image32.jpg>
</file>

<file path=ppt/media/image4.jpe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817F90-AEC8-41B2-B075-4C3009269528}" type="datetimeFigureOut">
              <a:rPr lang="en-US" smtClean="0"/>
              <a:t>4/1/2025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A33645-C6CB-47BF-86C1-315B13DB92BC}" type="slidenum">
              <a:rPr lang="en-US" smtClean="0"/>
              <a:t>‹#›</a:t>
            </a:fld>
            <a:endParaRPr lang="en-US"/>
          </a:p>
        </p:txBody>
      </p:sp>
    </p:spTree>
    <p:extLst>
      <p:ext uri="{BB962C8B-B14F-4D97-AF65-F5344CB8AC3E}">
        <p14:creationId xmlns:p14="http://schemas.microsoft.com/office/powerpoint/2010/main" val="31647957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sz="1200" i="1" dirty="0"/>
              <a:t>Will it get published?</a:t>
            </a:r>
          </a:p>
          <a:p>
            <a:pPr lvl="1"/>
            <a:r>
              <a:rPr lang="en-US" sz="1200" i="1" dirty="0"/>
              <a:t>Are you confident it can be reproduced?</a:t>
            </a:r>
          </a:p>
          <a:p>
            <a:endParaRPr lang="en-US" dirty="0"/>
          </a:p>
        </p:txBody>
      </p:sp>
      <p:sp>
        <p:nvSpPr>
          <p:cNvPr id="4" name="Slide Number Placeholder 3"/>
          <p:cNvSpPr>
            <a:spLocks noGrp="1"/>
          </p:cNvSpPr>
          <p:nvPr>
            <p:ph type="sldNum" sz="quarter" idx="5"/>
          </p:nvPr>
        </p:nvSpPr>
        <p:spPr/>
        <p:txBody>
          <a:bodyPr/>
          <a:lstStyle/>
          <a:p>
            <a:fld id="{D8A33645-C6CB-47BF-86C1-315B13DB92BC}" type="slidenum">
              <a:rPr lang="en-US" smtClean="0"/>
              <a:t>32</a:t>
            </a:fld>
            <a:endParaRPr lang="en-US"/>
          </a:p>
        </p:txBody>
      </p:sp>
    </p:spTree>
    <p:extLst>
      <p:ext uri="{BB962C8B-B14F-4D97-AF65-F5344CB8AC3E}">
        <p14:creationId xmlns:p14="http://schemas.microsoft.com/office/powerpoint/2010/main" val="2129289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4/1/2025</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4797092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4/1/2025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885882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4/1/2025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5443645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4/1/2025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4614107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4/1/2025</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6883878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4/1/2025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4276994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4/1/2025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3873429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4/1/2025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824728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4/1/2025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60051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4/1/2025</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37864200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4/1/2025</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059121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4/1/2025</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2972888378"/>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06" r:id="rId5"/>
    <p:sldLayoutId id="2147483701" r:id="rId6"/>
    <p:sldLayoutId id="2147483702" r:id="rId7"/>
    <p:sldLayoutId id="2147483703" r:id="rId8"/>
    <p:sldLayoutId id="2147483704" r:id="rId9"/>
    <p:sldLayoutId id="2147483705" r:id="rId10"/>
    <p:sldLayoutId id="2147483707" r:id="rId11"/>
  </p:sldLayoutIdLst>
  <p:hf sldNum="0" hdr="0" ftr="0" dt="0"/>
  <p:txStyles>
    <p:titleStyle>
      <a:lvl1pPr algn="l" defTabSz="914400" rtl="0" eaLnBrk="1" latinLnBrk="0" hangingPunct="1">
        <a:lnSpc>
          <a:spcPct val="90000"/>
        </a:lnSpc>
        <a:spcBef>
          <a:spcPct val="0"/>
        </a:spcBef>
        <a:buNone/>
        <a:defRPr lang="en-US" sz="36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doi.org/10.1016/j.tree.2021.10.009"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6.xml"/><Relationship Id="rId6" Type="http://schemas.openxmlformats.org/officeDocument/2006/relationships/image" Target="../media/image19.png"/><Relationship Id="rId5" Type="http://schemas.openxmlformats.org/officeDocument/2006/relationships/image" Target="../media/image18.svg"/><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svg"/></Relationships>
</file>

<file path=ppt/slides/_rels/slide2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hyperlink" Target="https://creativecommons.org/licenses/by-nc/3.0/" TargetMode="External"/><Relationship Id="rId3" Type="http://schemas.openxmlformats.org/officeDocument/2006/relationships/image" Target="../media/image24.png"/><Relationship Id="rId7" Type="http://schemas.openxmlformats.org/officeDocument/2006/relationships/hyperlink" Target="https://freepngimg.com/png/88256-head-united-trump-presidency-of-up-states" TargetMode="External"/><Relationship Id="rId2" Type="http://schemas.openxmlformats.org/officeDocument/2006/relationships/image" Target="../media/image23.jpe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hyperlink" Target="https://iblnews.es/el-vicepresidente-jd-vance-se-opone-a-los-esfuerzos-europeos-para-establecer-una-estricta-regulacion-de-la-inteligencia-artificial/" TargetMode="Externa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hyperlink" Target="https://doi.org/10.1128/iai.05661-11"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hyperlink" Target="https://doi.org/10.1128/iai.05661-11" TargetMode="Externa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1.sv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arkansasgopwing.blogspot.com/2018/03/post-blindfold.html" TargetMode="External"/><Relationship Id="rId2" Type="http://schemas.openxmlformats.org/officeDocument/2006/relationships/image" Target="../media/image32.jpg"/><Relationship Id="rId1" Type="http://schemas.openxmlformats.org/officeDocument/2006/relationships/slideLayout" Target="../slideLayouts/slideLayout2.xml"/><Relationship Id="rId4" Type="http://schemas.openxmlformats.org/officeDocument/2006/relationships/hyperlink" Target="https://creativecommons.org/licenses/by-nc-sa/3.0/"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7123D-793B-EEAA-7B9C-397DF9E756F4}"/>
              </a:ext>
            </a:extLst>
          </p:cNvPr>
          <p:cNvSpPr>
            <a:spLocks noGrp="1"/>
          </p:cNvSpPr>
          <p:nvPr>
            <p:ph type="title"/>
          </p:nvPr>
        </p:nvSpPr>
        <p:spPr/>
        <p:txBody>
          <a:bodyPr/>
          <a:lstStyle/>
          <a:p>
            <a:r>
              <a:rPr lang="en-US" dirty="0"/>
              <a:t>Rigor &amp; Reproducibility Discussions</a:t>
            </a:r>
          </a:p>
        </p:txBody>
      </p:sp>
      <p:sp>
        <p:nvSpPr>
          <p:cNvPr id="3" name="Content Placeholder 2">
            <a:extLst>
              <a:ext uri="{FF2B5EF4-FFF2-40B4-BE49-F238E27FC236}">
                <a16:creationId xmlns:a16="http://schemas.microsoft.com/office/drawing/2014/main" id="{FC94EE4D-2016-0807-98C9-CE02F7F02FF0}"/>
              </a:ext>
            </a:extLst>
          </p:cNvPr>
          <p:cNvSpPr>
            <a:spLocks noGrp="1"/>
          </p:cNvSpPr>
          <p:nvPr>
            <p:ph idx="1"/>
          </p:nvPr>
        </p:nvSpPr>
        <p:spPr/>
        <p:txBody>
          <a:bodyPr>
            <a:normAutofit/>
          </a:bodyPr>
          <a:lstStyle/>
          <a:p>
            <a:pPr algn="l" rtl="0" fontAlgn="base"/>
            <a:r>
              <a:rPr lang="en-US" sz="3600" b="0" i="0" dirty="0">
                <a:solidFill>
                  <a:srgbClr val="000000"/>
                </a:solidFill>
                <a:effectLst/>
                <a:latin typeface="Aptos" panose="020B0004020202020204" pitchFamily="34" charset="0"/>
              </a:rPr>
              <a:t>April 1: p-hacking, </a:t>
            </a:r>
            <a:r>
              <a:rPr lang="en-US" sz="3600" b="0" i="0" dirty="0" err="1">
                <a:solidFill>
                  <a:srgbClr val="000000"/>
                </a:solidFill>
                <a:effectLst/>
                <a:latin typeface="Aptos" panose="020B0004020202020204" pitchFamily="34" charset="0"/>
              </a:rPr>
              <a:t>HARKing</a:t>
            </a:r>
            <a:r>
              <a:rPr lang="en-US" sz="3600" b="0" i="0" dirty="0">
                <a:solidFill>
                  <a:srgbClr val="000000"/>
                </a:solidFill>
                <a:effectLst/>
                <a:latin typeface="Aptos" panose="020B0004020202020204" pitchFamily="34" charset="0"/>
              </a:rPr>
              <a:t> and Publication Bias</a:t>
            </a:r>
          </a:p>
          <a:p>
            <a:pPr algn="l" rtl="0" fontAlgn="base"/>
            <a:r>
              <a:rPr lang="en-US" sz="3600" b="0" i="0" dirty="0">
                <a:solidFill>
                  <a:srgbClr val="000000"/>
                </a:solidFill>
                <a:effectLst/>
                <a:latin typeface="Aptos" panose="020B0004020202020204" pitchFamily="34" charset="0"/>
              </a:rPr>
              <a:t>April 15: Randomization, Blinding, Sample Size</a:t>
            </a:r>
          </a:p>
          <a:p>
            <a:pPr algn="l" rtl="0" fontAlgn="base"/>
            <a:r>
              <a:rPr lang="en-US" sz="3600" b="0" i="0" dirty="0">
                <a:solidFill>
                  <a:srgbClr val="000000"/>
                </a:solidFill>
                <a:effectLst/>
                <a:latin typeface="Aptos" panose="020B0004020202020204" pitchFamily="34" charset="0"/>
              </a:rPr>
              <a:t>April 29: Data Management Plans</a:t>
            </a:r>
          </a:p>
          <a:p>
            <a:pPr algn="l" rtl="0" fontAlgn="base"/>
            <a:r>
              <a:rPr lang="en-US" sz="3600" b="0" i="0" dirty="0">
                <a:solidFill>
                  <a:srgbClr val="000000"/>
                </a:solidFill>
                <a:effectLst/>
                <a:latin typeface="Aptos" panose="020B0004020202020204" pitchFamily="34" charset="0"/>
              </a:rPr>
              <a:t>May 13: Tidy Data</a:t>
            </a:r>
          </a:p>
          <a:p>
            <a:pPr algn="l" rtl="0" fontAlgn="base"/>
            <a:r>
              <a:rPr lang="en-US" sz="3600" b="0" i="0" dirty="0">
                <a:solidFill>
                  <a:srgbClr val="000000"/>
                </a:solidFill>
                <a:effectLst/>
                <a:latin typeface="Aptos" panose="020B0004020202020204" pitchFamily="34" charset="0"/>
              </a:rPr>
              <a:t>May 27: Pre-Registration</a:t>
            </a:r>
          </a:p>
          <a:p>
            <a:endParaRPr lang="en-US" sz="2800" dirty="0"/>
          </a:p>
        </p:txBody>
      </p:sp>
    </p:spTree>
    <p:extLst>
      <p:ext uri="{BB962C8B-B14F-4D97-AF65-F5344CB8AC3E}">
        <p14:creationId xmlns:p14="http://schemas.microsoft.com/office/powerpoint/2010/main" val="13297454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716327BA-617D-7D66-5D4B-643FC2D4147F}"/>
              </a:ext>
            </a:extLst>
          </p:cNvPr>
          <p:cNvSpPr/>
          <p:nvPr/>
        </p:nvSpPr>
        <p:spPr>
          <a:xfrm>
            <a:off x="3862005" y="4853940"/>
            <a:ext cx="628447" cy="45719"/>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2806100-C4B8-FB76-5D23-D501D4800FDC}"/>
              </a:ext>
            </a:extLst>
          </p:cNvPr>
          <p:cNvSpPr/>
          <p:nvPr/>
        </p:nvSpPr>
        <p:spPr>
          <a:xfrm>
            <a:off x="1838960" y="3670300"/>
            <a:ext cx="628447" cy="45719"/>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997D67-F992-E219-186F-FF7A6B68BA51}"/>
              </a:ext>
            </a:extLst>
          </p:cNvPr>
          <p:cNvSpPr>
            <a:spLocks noGrp="1"/>
          </p:cNvSpPr>
          <p:nvPr>
            <p:ph type="title"/>
          </p:nvPr>
        </p:nvSpPr>
        <p:spPr/>
        <p:txBody>
          <a:bodyPr>
            <a:normAutofit/>
          </a:bodyPr>
          <a:lstStyle/>
          <a:p>
            <a:r>
              <a:rPr lang="en-US" dirty="0"/>
              <a:t>What does the p-value tell you?</a:t>
            </a:r>
          </a:p>
        </p:txBody>
      </p:sp>
      <p:sp>
        <p:nvSpPr>
          <p:cNvPr id="3" name="Content Placeholder 2">
            <a:extLst>
              <a:ext uri="{FF2B5EF4-FFF2-40B4-BE49-F238E27FC236}">
                <a16:creationId xmlns:a16="http://schemas.microsoft.com/office/drawing/2014/main" id="{27F956C5-40F1-6568-A58F-E41E7D03DE5A}"/>
              </a:ext>
            </a:extLst>
          </p:cNvPr>
          <p:cNvSpPr>
            <a:spLocks noGrp="1"/>
          </p:cNvSpPr>
          <p:nvPr>
            <p:ph idx="1"/>
          </p:nvPr>
        </p:nvSpPr>
        <p:spPr>
          <a:xfrm>
            <a:off x="5643518" y="1768346"/>
            <a:ext cx="5725522" cy="4632453"/>
          </a:xfrm>
        </p:spPr>
        <p:txBody>
          <a:bodyPr>
            <a:normAutofit fontScale="92500" lnSpcReduction="10000"/>
          </a:bodyPr>
          <a:lstStyle/>
          <a:p>
            <a:pPr marL="342900" indent="-342900" algn="l">
              <a:buFont typeface="+mj-lt"/>
              <a:buAutoNum type="alphaUcPeriod"/>
            </a:pPr>
            <a:r>
              <a:rPr lang="en-US" sz="2400" b="0" i="0" dirty="0">
                <a:solidFill>
                  <a:srgbClr val="424242"/>
                </a:solidFill>
                <a:effectLst/>
                <a:latin typeface="Segoe Sans"/>
              </a:rPr>
              <a:t>The probability that there is a difference in the results between the conditions being tested</a:t>
            </a:r>
          </a:p>
          <a:p>
            <a:pPr marL="342900" indent="-342900">
              <a:buFont typeface="+mj-lt"/>
              <a:buAutoNum type="alphaUcPeriod"/>
            </a:pPr>
            <a:r>
              <a:rPr lang="en-US" sz="2400" b="0" i="0" dirty="0">
                <a:solidFill>
                  <a:srgbClr val="424242"/>
                </a:solidFill>
                <a:effectLst/>
                <a:latin typeface="Segoe Sans"/>
              </a:rPr>
              <a:t>The probability of obtaining results as extreme as, or more extreme than, the observed results, even if there is no actual effect.</a:t>
            </a:r>
            <a:endParaRPr lang="en-US" sz="2400" dirty="0"/>
          </a:p>
          <a:p>
            <a:pPr marL="342900" indent="-342900" algn="l">
              <a:buFont typeface="+mj-lt"/>
              <a:buAutoNum type="alphaUcPeriod"/>
            </a:pPr>
            <a:r>
              <a:rPr lang="en-US" sz="2400" b="0" i="0" dirty="0">
                <a:solidFill>
                  <a:srgbClr val="424242"/>
                </a:solidFill>
                <a:effectLst/>
                <a:latin typeface="Segoe Sans"/>
              </a:rPr>
              <a:t>The size or importance of the observed effect</a:t>
            </a:r>
          </a:p>
          <a:p>
            <a:pPr marL="342900" indent="-342900" algn="l">
              <a:buFont typeface="+mj-lt"/>
              <a:buAutoNum type="alphaUcPeriod"/>
            </a:pPr>
            <a:r>
              <a:rPr lang="en-US" sz="2400" b="0" i="0" dirty="0">
                <a:solidFill>
                  <a:srgbClr val="424242"/>
                </a:solidFill>
                <a:effectLst/>
                <a:latin typeface="Segoe Sans"/>
              </a:rPr>
              <a:t>The probability that the data were produced by random chance alone</a:t>
            </a:r>
          </a:p>
        </p:txBody>
      </p:sp>
      <p:sp>
        <p:nvSpPr>
          <p:cNvPr id="8" name="Freeform: Shape 7">
            <a:extLst>
              <a:ext uri="{FF2B5EF4-FFF2-40B4-BE49-F238E27FC236}">
                <a16:creationId xmlns:a16="http://schemas.microsoft.com/office/drawing/2014/main" id="{4ACF7735-F6B1-44C5-B758-8C54FB5FE759}"/>
              </a:ext>
            </a:extLst>
          </p:cNvPr>
          <p:cNvSpPr/>
          <p:nvPr/>
        </p:nvSpPr>
        <p:spPr>
          <a:xfrm>
            <a:off x="1310640" y="2014194"/>
            <a:ext cx="3921760" cy="3850640"/>
          </a:xfrm>
          <a:custGeom>
            <a:avLst/>
            <a:gdLst>
              <a:gd name="connsiteX0" fmla="*/ 0 w 3921760"/>
              <a:gd name="connsiteY0" fmla="*/ 0 h 3850640"/>
              <a:gd name="connsiteX1" fmla="*/ 0 w 3921760"/>
              <a:gd name="connsiteY1" fmla="*/ 3850640 h 3850640"/>
              <a:gd name="connsiteX2" fmla="*/ 3921760 w 3921760"/>
              <a:gd name="connsiteY2" fmla="*/ 3850640 h 3850640"/>
            </a:gdLst>
            <a:ahLst/>
            <a:cxnLst>
              <a:cxn ang="0">
                <a:pos x="connsiteX0" y="connsiteY0"/>
              </a:cxn>
              <a:cxn ang="0">
                <a:pos x="connsiteX1" y="connsiteY1"/>
              </a:cxn>
              <a:cxn ang="0">
                <a:pos x="connsiteX2" y="connsiteY2"/>
              </a:cxn>
            </a:cxnLst>
            <a:rect l="l" t="t" r="r" b="b"/>
            <a:pathLst>
              <a:path w="3921760" h="3850640">
                <a:moveTo>
                  <a:pt x="0" y="0"/>
                </a:moveTo>
                <a:lnTo>
                  <a:pt x="0" y="3850640"/>
                </a:lnTo>
                <a:lnTo>
                  <a:pt x="3921760" y="3850640"/>
                </a:lnTo>
              </a:path>
            </a:pathLst>
          </a:cu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748D6A9-1507-17D5-B0CC-316158602178}"/>
              </a:ext>
            </a:extLst>
          </p:cNvPr>
          <p:cNvSpPr txBox="1"/>
          <p:nvPr/>
        </p:nvSpPr>
        <p:spPr>
          <a:xfrm rot="16200000">
            <a:off x="32705" y="3708681"/>
            <a:ext cx="1942711" cy="461665"/>
          </a:xfrm>
          <a:prstGeom prst="rect">
            <a:avLst/>
          </a:prstGeom>
          <a:noFill/>
        </p:spPr>
        <p:txBody>
          <a:bodyPr wrap="none" rtlCol="0">
            <a:spAutoFit/>
          </a:bodyPr>
          <a:lstStyle/>
          <a:p>
            <a:r>
              <a:rPr lang="en-US" sz="2400" dirty="0"/>
              <a:t>Intelligence</a:t>
            </a:r>
          </a:p>
        </p:txBody>
      </p:sp>
      <p:sp>
        <p:nvSpPr>
          <p:cNvPr id="10" name="TextBox 9">
            <a:extLst>
              <a:ext uri="{FF2B5EF4-FFF2-40B4-BE49-F238E27FC236}">
                <a16:creationId xmlns:a16="http://schemas.microsoft.com/office/drawing/2014/main" id="{83314AE7-FD72-8782-4CC0-BA8F2E94342F}"/>
              </a:ext>
            </a:extLst>
          </p:cNvPr>
          <p:cNvSpPr txBox="1"/>
          <p:nvPr/>
        </p:nvSpPr>
        <p:spPr>
          <a:xfrm>
            <a:off x="1692836" y="5909637"/>
            <a:ext cx="774571" cy="646331"/>
          </a:xfrm>
          <a:prstGeom prst="rect">
            <a:avLst/>
          </a:prstGeom>
          <a:noFill/>
        </p:spPr>
        <p:txBody>
          <a:bodyPr wrap="none" rtlCol="0">
            <a:spAutoFit/>
          </a:bodyPr>
          <a:lstStyle/>
          <a:p>
            <a:pPr algn="ctr"/>
            <a:r>
              <a:rPr lang="en-US" dirty="0"/>
              <a:t> C/C</a:t>
            </a:r>
            <a:br>
              <a:rPr lang="en-US" dirty="0"/>
            </a:br>
            <a:r>
              <a:rPr lang="en-US" dirty="0"/>
              <a:t>APR1</a:t>
            </a:r>
          </a:p>
        </p:txBody>
      </p:sp>
      <p:sp>
        <p:nvSpPr>
          <p:cNvPr id="11" name="TextBox 10">
            <a:extLst>
              <a:ext uri="{FF2B5EF4-FFF2-40B4-BE49-F238E27FC236}">
                <a16:creationId xmlns:a16="http://schemas.microsoft.com/office/drawing/2014/main" id="{4FBE591D-2F13-40CF-D070-03F836BFAAE6}"/>
              </a:ext>
            </a:extLst>
          </p:cNvPr>
          <p:cNvSpPr txBox="1"/>
          <p:nvPr/>
        </p:nvSpPr>
        <p:spPr>
          <a:xfrm>
            <a:off x="3715882" y="5909637"/>
            <a:ext cx="774571" cy="646331"/>
          </a:xfrm>
          <a:prstGeom prst="rect">
            <a:avLst/>
          </a:prstGeom>
          <a:noFill/>
        </p:spPr>
        <p:txBody>
          <a:bodyPr wrap="none" rtlCol="0">
            <a:spAutoFit/>
          </a:bodyPr>
          <a:lstStyle/>
          <a:p>
            <a:pPr algn="ctr"/>
            <a:r>
              <a:rPr lang="en-US" dirty="0"/>
              <a:t>A/A</a:t>
            </a:r>
            <a:br>
              <a:rPr lang="en-US" dirty="0"/>
            </a:br>
            <a:r>
              <a:rPr lang="en-US" dirty="0"/>
              <a:t>APR1</a:t>
            </a:r>
          </a:p>
        </p:txBody>
      </p:sp>
      <p:sp>
        <p:nvSpPr>
          <p:cNvPr id="12" name="Isosceles Triangle 11">
            <a:extLst>
              <a:ext uri="{FF2B5EF4-FFF2-40B4-BE49-F238E27FC236}">
                <a16:creationId xmlns:a16="http://schemas.microsoft.com/office/drawing/2014/main" id="{327053F9-F832-6931-9AE4-135FAD5A97F8}"/>
              </a:ext>
            </a:extLst>
          </p:cNvPr>
          <p:cNvSpPr/>
          <p:nvPr/>
        </p:nvSpPr>
        <p:spPr>
          <a:xfrm>
            <a:off x="1930400" y="3429000"/>
            <a:ext cx="149721" cy="177800"/>
          </a:xfrm>
          <a:prstGeom prst="triangl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555271B8-EAF3-8F3F-B253-F5BF8AB95566}"/>
              </a:ext>
            </a:extLst>
          </p:cNvPr>
          <p:cNvSpPr/>
          <p:nvPr/>
        </p:nvSpPr>
        <p:spPr>
          <a:xfrm>
            <a:off x="2082800" y="3581400"/>
            <a:ext cx="149721" cy="177800"/>
          </a:xfrm>
          <a:prstGeom prst="triangl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66FC35DE-CF0A-35DD-932A-3DFF26DEC337}"/>
              </a:ext>
            </a:extLst>
          </p:cNvPr>
          <p:cNvSpPr/>
          <p:nvPr/>
        </p:nvSpPr>
        <p:spPr>
          <a:xfrm>
            <a:off x="2250802" y="3429000"/>
            <a:ext cx="149721" cy="177800"/>
          </a:xfrm>
          <a:prstGeom prst="triangl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754B02B2-0C55-AEFF-BF1C-CA5F184CCB74}"/>
              </a:ext>
            </a:extLst>
          </p:cNvPr>
          <p:cNvSpPr/>
          <p:nvPr/>
        </p:nvSpPr>
        <p:spPr>
          <a:xfrm>
            <a:off x="1932354" y="3864963"/>
            <a:ext cx="149721" cy="177800"/>
          </a:xfrm>
          <a:prstGeom prst="triangl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5">
            <a:extLst>
              <a:ext uri="{FF2B5EF4-FFF2-40B4-BE49-F238E27FC236}">
                <a16:creationId xmlns:a16="http://schemas.microsoft.com/office/drawing/2014/main" id="{6005E0EF-9B3E-357E-0F5D-DDEEB2D80733}"/>
              </a:ext>
            </a:extLst>
          </p:cNvPr>
          <p:cNvSpPr/>
          <p:nvPr/>
        </p:nvSpPr>
        <p:spPr>
          <a:xfrm>
            <a:off x="3870960" y="4587240"/>
            <a:ext cx="149721" cy="177800"/>
          </a:xfrm>
          <a:prstGeom prst="triangle">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D7898A14-9684-45D8-AF8E-E1985B9ED224}"/>
              </a:ext>
            </a:extLst>
          </p:cNvPr>
          <p:cNvSpPr/>
          <p:nvPr/>
        </p:nvSpPr>
        <p:spPr>
          <a:xfrm>
            <a:off x="4106426" y="5201003"/>
            <a:ext cx="149721" cy="177800"/>
          </a:xfrm>
          <a:prstGeom prst="triangle">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44D8A6F2-A951-475C-40B0-A58E02D34A91}"/>
              </a:ext>
            </a:extLst>
          </p:cNvPr>
          <p:cNvSpPr/>
          <p:nvPr/>
        </p:nvSpPr>
        <p:spPr>
          <a:xfrm>
            <a:off x="4102188" y="4302760"/>
            <a:ext cx="149721" cy="177800"/>
          </a:xfrm>
          <a:prstGeom prst="triangle">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3F03026C-4772-CFB9-0BBD-3FF8E871E97F}"/>
              </a:ext>
            </a:extLst>
          </p:cNvPr>
          <p:cNvSpPr/>
          <p:nvPr/>
        </p:nvSpPr>
        <p:spPr>
          <a:xfrm>
            <a:off x="4127226" y="4765040"/>
            <a:ext cx="149721" cy="177800"/>
          </a:xfrm>
          <a:prstGeom prst="triangle">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C3A096A0-9E15-9C92-5DE9-8770701AC2C7}"/>
              </a:ext>
            </a:extLst>
          </p:cNvPr>
          <p:cNvSpPr/>
          <p:nvPr/>
        </p:nvSpPr>
        <p:spPr>
          <a:xfrm>
            <a:off x="2133600" y="2661920"/>
            <a:ext cx="2092960" cy="1473200"/>
          </a:xfrm>
          <a:custGeom>
            <a:avLst/>
            <a:gdLst>
              <a:gd name="connsiteX0" fmla="*/ 0 w 2092960"/>
              <a:gd name="connsiteY0" fmla="*/ 264160 h 1473200"/>
              <a:gd name="connsiteX1" fmla="*/ 0 w 2092960"/>
              <a:gd name="connsiteY1" fmla="*/ 0 h 1473200"/>
              <a:gd name="connsiteX2" fmla="*/ 2092960 w 2092960"/>
              <a:gd name="connsiteY2" fmla="*/ 0 h 1473200"/>
              <a:gd name="connsiteX3" fmla="*/ 2092960 w 2092960"/>
              <a:gd name="connsiteY3" fmla="*/ 1473200 h 1473200"/>
              <a:gd name="connsiteX4" fmla="*/ 2062480 w 2092960"/>
              <a:gd name="connsiteY4" fmla="*/ 1473200 h 1473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2960" h="1473200">
                <a:moveTo>
                  <a:pt x="0" y="264160"/>
                </a:moveTo>
                <a:lnTo>
                  <a:pt x="0" y="0"/>
                </a:lnTo>
                <a:lnTo>
                  <a:pt x="2092960" y="0"/>
                </a:lnTo>
                <a:lnTo>
                  <a:pt x="2092960" y="1473200"/>
                </a:lnTo>
                <a:lnTo>
                  <a:pt x="2062480" y="1473200"/>
                </a:lnTo>
              </a:path>
            </a:pathLst>
          </a:cu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E9FCA105-F60C-AE1D-8EA2-94F721D18359}"/>
              </a:ext>
            </a:extLst>
          </p:cNvPr>
          <p:cNvSpPr txBox="1"/>
          <p:nvPr/>
        </p:nvSpPr>
        <p:spPr>
          <a:xfrm>
            <a:off x="2758206" y="2178629"/>
            <a:ext cx="1041054" cy="400110"/>
          </a:xfrm>
          <a:prstGeom prst="rect">
            <a:avLst/>
          </a:prstGeom>
          <a:noFill/>
        </p:spPr>
        <p:txBody>
          <a:bodyPr wrap="none" rtlCol="0">
            <a:spAutoFit/>
          </a:bodyPr>
          <a:lstStyle/>
          <a:p>
            <a:r>
              <a:rPr lang="en-US" sz="2000" b="1" dirty="0"/>
              <a:t>p=0.05</a:t>
            </a:r>
          </a:p>
        </p:txBody>
      </p:sp>
    </p:spTree>
    <p:extLst>
      <p:ext uri="{BB962C8B-B14F-4D97-AF65-F5344CB8AC3E}">
        <p14:creationId xmlns:p14="http://schemas.microsoft.com/office/powerpoint/2010/main" val="3526660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10" fill="hold"/>
                                        <p:tgtEl>
                                          <p:spTgt spid="3">
                                            <p:txEl>
                                              <p:pRg st="1" end="1"/>
                                            </p:txEl>
                                          </p:spTgt>
                                        </p:tgtEl>
                                        <p:attrNameLst>
                                          <p:attrName>style.color</p:attrName>
                                        </p:attrNameLst>
                                      </p:cBhvr>
                                      <p:to>
                                        <a:schemeClr val="accent2"/>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0E1E6-1F08-FE5C-E810-755B5594184C}"/>
              </a:ext>
            </a:extLst>
          </p:cNvPr>
          <p:cNvSpPr>
            <a:spLocks noGrp="1"/>
          </p:cNvSpPr>
          <p:nvPr>
            <p:ph type="title"/>
          </p:nvPr>
        </p:nvSpPr>
        <p:spPr>
          <a:xfrm>
            <a:off x="1300480" y="835634"/>
            <a:ext cx="5273040" cy="4173246"/>
          </a:xfrm>
        </p:spPr>
        <p:txBody>
          <a:bodyPr>
            <a:normAutofit/>
          </a:bodyPr>
          <a:lstStyle/>
          <a:p>
            <a:r>
              <a:rPr lang="en-US" dirty="0"/>
              <a:t>Why is p=0.05 “magic”?</a:t>
            </a:r>
            <a:br>
              <a:rPr lang="en-US" dirty="0"/>
            </a:br>
            <a:br>
              <a:rPr lang="en-US" dirty="0"/>
            </a:br>
            <a:r>
              <a:rPr lang="en-US" dirty="0"/>
              <a:t>Is there a better way?</a:t>
            </a:r>
          </a:p>
        </p:txBody>
      </p:sp>
      <p:pic>
        <p:nvPicPr>
          <p:cNvPr id="4" name="Picture 2" descr="p-values">
            <a:extLst>
              <a:ext uri="{FF2B5EF4-FFF2-40B4-BE49-F238E27FC236}">
                <a16:creationId xmlns:a16="http://schemas.microsoft.com/office/drawing/2014/main" id="{21EC8C96-C9FF-FCF5-0951-76D0455240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94880" y="436"/>
            <a:ext cx="4897120" cy="67762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45440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34D12-7D4B-B3FA-44B9-DEDA3FDBD568}"/>
              </a:ext>
            </a:extLst>
          </p:cNvPr>
          <p:cNvSpPr>
            <a:spLocks noGrp="1"/>
          </p:cNvSpPr>
          <p:nvPr>
            <p:ph type="title"/>
          </p:nvPr>
        </p:nvSpPr>
        <p:spPr>
          <a:xfrm>
            <a:off x="782320" y="1038834"/>
            <a:ext cx="3647440" cy="1371600"/>
          </a:xfrm>
        </p:spPr>
        <p:txBody>
          <a:bodyPr>
            <a:normAutofit fontScale="90000"/>
          </a:bodyPr>
          <a:lstStyle/>
          <a:p>
            <a:r>
              <a:rPr lang="en-US" dirty="0"/>
              <a:t>Alternative language and interpretation</a:t>
            </a:r>
          </a:p>
        </p:txBody>
      </p:sp>
      <p:sp>
        <p:nvSpPr>
          <p:cNvPr id="3" name="Content Placeholder 2">
            <a:extLst>
              <a:ext uri="{FF2B5EF4-FFF2-40B4-BE49-F238E27FC236}">
                <a16:creationId xmlns:a16="http://schemas.microsoft.com/office/drawing/2014/main" id="{48CCA205-C07D-8FBE-4238-7A923478F2DA}"/>
              </a:ext>
            </a:extLst>
          </p:cNvPr>
          <p:cNvSpPr>
            <a:spLocks noGrp="1"/>
          </p:cNvSpPr>
          <p:nvPr>
            <p:ph idx="1"/>
          </p:nvPr>
        </p:nvSpPr>
        <p:spPr>
          <a:xfrm>
            <a:off x="436880" y="5844566"/>
            <a:ext cx="3992880" cy="741680"/>
          </a:xfrm>
        </p:spPr>
        <p:txBody>
          <a:bodyPr/>
          <a:lstStyle/>
          <a:p>
            <a:pPr marL="0" indent="0">
              <a:buNone/>
            </a:pPr>
            <a:r>
              <a:rPr lang="en-US" b="0" i="0" u="none" strike="noStrike" dirty="0">
                <a:effectLst/>
                <a:latin typeface="ElsevierSans"/>
                <a:hlinkClick r:id="rId2" tooltip="Persistent link using digital object identifier"/>
              </a:rPr>
              <a:t>https://doi.org/10.1016/j.tree.2021.10.009</a:t>
            </a:r>
            <a:r>
              <a:rPr lang="en-US" b="0" i="0" u="none" strike="noStrike" dirty="0">
                <a:effectLst/>
                <a:latin typeface="ElsevierSans"/>
              </a:rPr>
              <a:t>  Muff et al Trends in Ecology &amp; Evolution</a:t>
            </a:r>
            <a:endParaRPr lang="en-US" dirty="0"/>
          </a:p>
        </p:txBody>
      </p:sp>
      <p:pic>
        <p:nvPicPr>
          <p:cNvPr id="5" name="Picture 4">
            <a:extLst>
              <a:ext uri="{FF2B5EF4-FFF2-40B4-BE49-F238E27FC236}">
                <a16:creationId xmlns:a16="http://schemas.microsoft.com/office/drawing/2014/main" id="{218666D1-4C0B-7B3B-BFBF-BA291D1CF31D}"/>
              </a:ext>
            </a:extLst>
          </p:cNvPr>
          <p:cNvPicPr>
            <a:picLocks noChangeAspect="1"/>
          </p:cNvPicPr>
          <p:nvPr/>
        </p:nvPicPr>
        <p:blipFill>
          <a:blip r:embed="rId3"/>
          <a:stretch>
            <a:fillRect/>
          </a:stretch>
        </p:blipFill>
        <p:spPr>
          <a:xfrm>
            <a:off x="5543078" y="295832"/>
            <a:ext cx="6286416" cy="6247208"/>
          </a:xfrm>
          <a:prstGeom prst="rect">
            <a:avLst/>
          </a:prstGeom>
        </p:spPr>
      </p:pic>
    </p:spTree>
    <p:extLst>
      <p:ext uri="{BB962C8B-B14F-4D97-AF65-F5344CB8AC3E}">
        <p14:creationId xmlns:p14="http://schemas.microsoft.com/office/powerpoint/2010/main" val="17213531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DD871-5557-277C-2CDC-8A5325A316D0}"/>
              </a:ext>
            </a:extLst>
          </p:cNvPr>
          <p:cNvSpPr>
            <a:spLocks noGrp="1"/>
          </p:cNvSpPr>
          <p:nvPr>
            <p:ph type="title"/>
          </p:nvPr>
        </p:nvSpPr>
        <p:spPr/>
        <p:txBody>
          <a:bodyPr/>
          <a:lstStyle/>
          <a:p>
            <a:r>
              <a:rPr lang="en-US" dirty="0"/>
              <a:t>Are you aware of any alternatives or complementary approaches to the p-value?</a:t>
            </a:r>
          </a:p>
        </p:txBody>
      </p:sp>
    </p:spTree>
    <p:extLst>
      <p:ext uri="{BB962C8B-B14F-4D97-AF65-F5344CB8AC3E}">
        <p14:creationId xmlns:p14="http://schemas.microsoft.com/office/powerpoint/2010/main" val="25052905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B4CD7-1C02-298B-B662-7ECF7ED08866}"/>
              </a:ext>
            </a:extLst>
          </p:cNvPr>
          <p:cNvSpPr>
            <a:spLocks noGrp="1"/>
          </p:cNvSpPr>
          <p:nvPr>
            <p:ph type="title"/>
          </p:nvPr>
        </p:nvSpPr>
        <p:spPr>
          <a:xfrm>
            <a:off x="624840" y="508000"/>
            <a:ext cx="10942320" cy="1371600"/>
          </a:xfrm>
        </p:spPr>
        <p:txBody>
          <a:bodyPr/>
          <a:lstStyle/>
          <a:p>
            <a:r>
              <a:rPr lang="en-US" dirty="0"/>
              <a:t>So what can you do when your data looks like this??</a:t>
            </a:r>
          </a:p>
        </p:txBody>
      </p:sp>
      <p:sp>
        <p:nvSpPr>
          <p:cNvPr id="3" name="Content Placeholder 2">
            <a:extLst>
              <a:ext uri="{FF2B5EF4-FFF2-40B4-BE49-F238E27FC236}">
                <a16:creationId xmlns:a16="http://schemas.microsoft.com/office/drawing/2014/main" id="{C5197F05-FBC1-E62A-E142-4C02306C045D}"/>
              </a:ext>
            </a:extLst>
          </p:cNvPr>
          <p:cNvSpPr>
            <a:spLocks noGrp="1"/>
          </p:cNvSpPr>
          <p:nvPr>
            <p:ph idx="1"/>
          </p:nvPr>
        </p:nvSpPr>
        <p:spPr>
          <a:xfrm>
            <a:off x="1997013" y="1951736"/>
            <a:ext cx="1071307" cy="557784"/>
          </a:xfrm>
        </p:spPr>
        <p:txBody>
          <a:bodyPr>
            <a:normAutofit/>
          </a:bodyPr>
          <a:lstStyle/>
          <a:p>
            <a:pPr marL="0" indent="0">
              <a:buNone/>
            </a:pPr>
            <a:r>
              <a:rPr lang="en-US" sz="1800" dirty="0"/>
              <a:t>p=0.055</a:t>
            </a:r>
          </a:p>
        </p:txBody>
      </p:sp>
      <p:pic>
        <p:nvPicPr>
          <p:cNvPr id="4" name="Picture 3">
            <a:extLst>
              <a:ext uri="{FF2B5EF4-FFF2-40B4-BE49-F238E27FC236}">
                <a16:creationId xmlns:a16="http://schemas.microsoft.com/office/drawing/2014/main" id="{B1565A15-B324-23D0-E0B2-25429C26D75E}"/>
              </a:ext>
            </a:extLst>
          </p:cNvPr>
          <p:cNvPicPr>
            <a:picLocks noChangeAspect="1"/>
          </p:cNvPicPr>
          <p:nvPr/>
        </p:nvPicPr>
        <p:blipFill>
          <a:blip r:embed="rId2"/>
          <a:srcRect t="16563" r="39879" b="7163"/>
          <a:stretch/>
        </p:blipFill>
        <p:spPr>
          <a:xfrm>
            <a:off x="1155405" y="2389442"/>
            <a:ext cx="2258356" cy="3422078"/>
          </a:xfrm>
          <a:prstGeom prst="rect">
            <a:avLst/>
          </a:prstGeom>
        </p:spPr>
      </p:pic>
      <p:cxnSp>
        <p:nvCxnSpPr>
          <p:cNvPr id="6" name="Straight Connector 5">
            <a:extLst>
              <a:ext uri="{FF2B5EF4-FFF2-40B4-BE49-F238E27FC236}">
                <a16:creationId xmlns:a16="http://schemas.microsoft.com/office/drawing/2014/main" id="{C8E66AF4-220E-10DE-E994-7AB8A4AC4286}"/>
              </a:ext>
            </a:extLst>
          </p:cNvPr>
          <p:cNvCxnSpPr/>
          <p:nvPr/>
        </p:nvCxnSpPr>
        <p:spPr>
          <a:xfrm>
            <a:off x="2194560" y="2418080"/>
            <a:ext cx="660400" cy="0"/>
          </a:xfrm>
          <a:prstGeom prst="line">
            <a:avLst/>
          </a:prstGeom>
          <a:ln/>
        </p:spPr>
        <p:style>
          <a:lnRef idx="3">
            <a:schemeClr val="accent2"/>
          </a:lnRef>
          <a:fillRef idx="0">
            <a:schemeClr val="accent2"/>
          </a:fillRef>
          <a:effectRef idx="2">
            <a:schemeClr val="accent2"/>
          </a:effectRef>
          <a:fontRef idx="minor">
            <a:schemeClr val="tx1"/>
          </a:fontRef>
        </p:style>
      </p:cxnSp>
      <p:sp>
        <p:nvSpPr>
          <p:cNvPr id="13" name="TextBox 12">
            <a:extLst>
              <a:ext uri="{FF2B5EF4-FFF2-40B4-BE49-F238E27FC236}">
                <a16:creationId xmlns:a16="http://schemas.microsoft.com/office/drawing/2014/main" id="{07BBBD2A-F964-E7C7-698C-D7AA4AE84AB0}"/>
              </a:ext>
            </a:extLst>
          </p:cNvPr>
          <p:cNvSpPr txBox="1"/>
          <p:nvPr/>
        </p:nvSpPr>
        <p:spPr>
          <a:xfrm>
            <a:off x="1882519" y="5791200"/>
            <a:ext cx="624082" cy="369332"/>
          </a:xfrm>
          <a:prstGeom prst="rect">
            <a:avLst/>
          </a:prstGeom>
          <a:noFill/>
        </p:spPr>
        <p:txBody>
          <a:bodyPr wrap="none" rtlCol="0">
            <a:spAutoFit/>
          </a:bodyPr>
          <a:lstStyle/>
          <a:p>
            <a:r>
              <a:rPr lang="en-US" dirty="0"/>
              <a:t>Ctrl</a:t>
            </a:r>
          </a:p>
        </p:txBody>
      </p:sp>
      <p:sp>
        <p:nvSpPr>
          <p:cNvPr id="14" name="TextBox 13">
            <a:extLst>
              <a:ext uri="{FF2B5EF4-FFF2-40B4-BE49-F238E27FC236}">
                <a16:creationId xmlns:a16="http://schemas.microsoft.com/office/drawing/2014/main" id="{F2028D38-3B79-CA1E-3BEC-6779665BA4CD}"/>
              </a:ext>
            </a:extLst>
          </p:cNvPr>
          <p:cNvSpPr txBox="1"/>
          <p:nvPr/>
        </p:nvSpPr>
        <p:spPr>
          <a:xfrm>
            <a:off x="2614713" y="5791200"/>
            <a:ext cx="708656" cy="369332"/>
          </a:xfrm>
          <a:prstGeom prst="rect">
            <a:avLst/>
          </a:prstGeom>
          <a:noFill/>
        </p:spPr>
        <p:txBody>
          <a:bodyPr wrap="none" rtlCol="0">
            <a:spAutoFit/>
          </a:bodyPr>
          <a:lstStyle/>
          <a:p>
            <a:r>
              <a:rPr lang="en-US" dirty="0" err="1"/>
              <a:t>Expt</a:t>
            </a:r>
            <a:endParaRPr lang="en-US" dirty="0"/>
          </a:p>
        </p:txBody>
      </p:sp>
    </p:spTree>
    <p:extLst>
      <p:ext uri="{BB962C8B-B14F-4D97-AF65-F5344CB8AC3E}">
        <p14:creationId xmlns:p14="http://schemas.microsoft.com/office/powerpoint/2010/main" val="2970044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B4CD7-1C02-298B-B662-7ECF7ED08866}"/>
              </a:ext>
            </a:extLst>
          </p:cNvPr>
          <p:cNvSpPr>
            <a:spLocks noGrp="1"/>
          </p:cNvSpPr>
          <p:nvPr>
            <p:ph type="title"/>
          </p:nvPr>
        </p:nvSpPr>
        <p:spPr>
          <a:xfrm>
            <a:off x="624840" y="508000"/>
            <a:ext cx="10942320" cy="1371600"/>
          </a:xfrm>
        </p:spPr>
        <p:txBody>
          <a:bodyPr/>
          <a:lstStyle/>
          <a:p>
            <a:r>
              <a:rPr lang="en-US" dirty="0"/>
              <a:t>So what can you do when your data looks like this??</a:t>
            </a:r>
          </a:p>
        </p:txBody>
      </p:sp>
      <p:sp>
        <p:nvSpPr>
          <p:cNvPr id="3" name="Content Placeholder 2">
            <a:extLst>
              <a:ext uri="{FF2B5EF4-FFF2-40B4-BE49-F238E27FC236}">
                <a16:creationId xmlns:a16="http://schemas.microsoft.com/office/drawing/2014/main" id="{C5197F05-FBC1-E62A-E142-4C02306C045D}"/>
              </a:ext>
            </a:extLst>
          </p:cNvPr>
          <p:cNvSpPr>
            <a:spLocks noGrp="1"/>
          </p:cNvSpPr>
          <p:nvPr>
            <p:ph idx="1"/>
          </p:nvPr>
        </p:nvSpPr>
        <p:spPr>
          <a:xfrm>
            <a:off x="1997013" y="1951736"/>
            <a:ext cx="1071307" cy="557784"/>
          </a:xfrm>
        </p:spPr>
        <p:txBody>
          <a:bodyPr>
            <a:normAutofit/>
          </a:bodyPr>
          <a:lstStyle/>
          <a:p>
            <a:pPr marL="0" indent="0">
              <a:buNone/>
            </a:pPr>
            <a:r>
              <a:rPr lang="en-US" sz="1800" dirty="0"/>
              <a:t>p=0.055</a:t>
            </a:r>
          </a:p>
        </p:txBody>
      </p:sp>
      <p:pic>
        <p:nvPicPr>
          <p:cNvPr id="4" name="Picture 3">
            <a:extLst>
              <a:ext uri="{FF2B5EF4-FFF2-40B4-BE49-F238E27FC236}">
                <a16:creationId xmlns:a16="http://schemas.microsoft.com/office/drawing/2014/main" id="{B1565A15-B324-23D0-E0B2-25429C26D75E}"/>
              </a:ext>
            </a:extLst>
          </p:cNvPr>
          <p:cNvPicPr>
            <a:picLocks noChangeAspect="1"/>
          </p:cNvPicPr>
          <p:nvPr/>
        </p:nvPicPr>
        <p:blipFill>
          <a:blip r:embed="rId2"/>
          <a:srcRect t="16563" r="39879" b="7163"/>
          <a:stretch/>
        </p:blipFill>
        <p:spPr>
          <a:xfrm>
            <a:off x="1155405" y="2389442"/>
            <a:ext cx="2258356" cy="3422078"/>
          </a:xfrm>
          <a:prstGeom prst="rect">
            <a:avLst/>
          </a:prstGeom>
        </p:spPr>
      </p:pic>
      <p:cxnSp>
        <p:nvCxnSpPr>
          <p:cNvPr id="6" name="Straight Connector 5">
            <a:extLst>
              <a:ext uri="{FF2B5EF4-FFF2-40B4-BE49-F238E27FC236}">
                <a16:creationId xmlns:a16="http://schemas.microsoft.com/office/drawing/2014/main" id="{C8E66AF4-220E-10DE-E994-7AB8A4AC4286}"/>
              </a:ext>
            </a:extLst>
          </p:cNvPr>
          <p:cNvCxnSpPr/>
          <p:nvPr/>
        </p:nvCxnSpPr>
        <p:spPr>
          <a:xfrm>
            <a:off x="2194560" y="2418080"/>
            <a:ext cx="660400" cy="0"/>
          </a:xfrm>
          <a:prstGeom prst="line">
            <a:avLst/>
          </a:prstGeom>
          <a:ln/>
        </p:spPr>
        <p:style>
          <a:lnRef idx="3">
            <a:schemeClr val="accent2"/>
          </a:lnRef>
          <a:fillRef idx="0">
            <a:schemeClr val="accent2"/>
          </a:fillRef>
          <a:effectRef idx="2">
            <a:schemeClr val="accent2"/>
          </a:effectRef>
          <a:fontRef idx="minor">
            <a:schemeClr val="tx1"/>
          </a:fontRef>
        </p:style>
      </p:cxnSp>
      <p:sp>
        <p:nvSpPr>
          <p:cNvPr id="13" name="TextBox 12">
            <a:extLst>
              <a:ext uri="{FF2B5EF4-FFF2-40B4-BE49-F238E27FC236}">
                <a16:creationId xmlns:a16="http://schemas.microsoft.com/office/drawing/2014/main" id="{07BBBD2A-F964-E7C7-698C-D7AA4AE84AB0}"/>
              </a:ext>
            </a:extLst>
          </p:cNvPr>
          <p:cNvSpPr txBox="1"/>
          <p:nvPr/>
        </p:nvSpPr>
        <p:spPr>
          <a:xfrm>
            <a:off x="1882519" y="5791200"/>
            <a:ext cx="624082" cy="369332"/>
          </a:xfrm>
          <a:prstGeom prst="rect">
            <a:avLst/>
          </a:prstGeom>
          <a:noFill/>
        </p:spPr>
        <p:txBody>
          <a:bodyPr wrap="none" rtlCol="0">
            <a:spAutoFit/>
          </a:bodyPr>
          <a:lstStyle/>
          <a:p>
            <a:r>
              <a:rPr lang="en-US" dirty="0"/>
              <a:t>Ctrl</a:t>
            </a:r>
          </a:p>
        </p:txBody>
      </p:sp>
      <p:sp>
        <p:nvSpPr>
          <p:cNvPr id="14" name="TextBox 13">
            <a:extLst>
              <a:ext uri="{FF2B5EF4-FFF2-40B4-BE49-F238E27FC236}">
                <a16:creationId xmlns:a16="http://schemas.microsoft.com/office/drawing/2014/main" id="{F2028D38-3B79-CA1E-3BEC-6779665BA4CD}"/>
              </a:ext>
            </a:extLst>
          </p:cNvPr>
          <p:cNvSpPr txBox="1"/>
          <p:nvPr/>
        </p:nvSpPr>
        <p:spPr>
          <a:xfrm>
            <a:off x="2614713" y="5791200"/>
            <a:ext cx="708656" cy="369332"/>
          </a:xfrm>
          <a:prstGeom prst="rect">
            <a:avLst/>
          </a:prstGeom>
          <a:noFill/>
        </p:spPr>
        <p:txBody>
          <a:bodyPr wrap="none" rtlCol="0">
            <a:spAutoFit/>
          </a:bodyPr>
          <a:lstStyle/>
          <a:p>
            <a:r>
              <a:rPr lang="en-US" dirty="0" err="1"/>
              <a:t>Expt</a:t>
            </a:r>
            <a:endParaRPr lang="en-US" dirty="0"/>
          </a:p>
        </p:txBody>
      </p:sp>
      <p:sp>
        <p:nvSpPr>
          <p:cNvPr id="5" name="Right Brace 4">
            <a:extLst>
              <a:ext uri="{FF2B5EF4-FFF2-40B4-BE49-F238E27FC236}">
                <a16:creationId xmlns:a16="http://schemas.microsoft.com/office/drawing/2014/main" id="{339D7E9B-D037-3B54-8765-AE9B7EC0CF27}"/>
              </a:ext>
            </a:extLst>
          </p:cNvPr>
          <p:cNvSpPr/>
          <p:nvPr/>
        </p:nvSpPr>
        <p:spPr>
          <a:xfrm>
            <a:off x="3647440" y="2885440"/>
            <a:ext cx="253999" cy="375920"/>
          </a:xfrm>
          <a:prstGeom prst="righ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1" name="TextBox 10">
            <a:extLst>
              <a:ext uri="{FF2B5EF4-FFF2-40B4-BE49-F238E27FC236}">
                <a16:creationId xmlns:a16="http://schemas.microsoft.com/office/drawing/2014/main" id="{738D7D85-961D-CE97-0E0C-3165AC8A1877}"/>
              </a:ext>
            </a:extLst>
          </p:cNvPr>
          <p:cNvSpPr txBox="1"/>
          <p:nvPr/>
        </p:nvSpPr>
        <p:spPr>
          <a:xfrm>
            <a:off x="5839284" y="1587083"/>
            <a:ext cx="4970956" cy="830997"/>
          </a:xfrm>
          <a:prstGeom prst="rect">
            <a:avLst/>
          </a:prstGeom>
          <a:noFill/>
        </p:spPr>
        <p:txBody>
          <a:bodyPr wrap="square" rtlCol="0">
            <a:spAutoFit/>
          </a:bodyPr>
          <a:lstStyle/>
          <a:p>
            <a:r>
              <a:rPr lang="en-US" sz="2400" b="1" i="1" dirty="0"/>
              <a:t>Look at other measurements to provide more context</a:t>
            </a:r>
          </a:p>
        </p:txBody>
      </p:sp>
      <p:sp>
        <p:nvSpPr>
          <p:cNvPr id="17" name="TextBox 16">
            <a:extLst>
              <a:ext uri="{FF2B5EF4-FFF2-40B4-BE49-F238E27FC236}">
                <a16:creationId xmlns:a16="http://schemas.microsoft.com/office/drawing/2014/main" id="{D3B55EF9-8813-DC06-6BD1-0499954F1FF3}"/>
              </a:ext>
            </a:extLst>
          </p:cNvPr>
          <p:cNvSpPr txBox="1"/>
          <p:nvPr/>
        </p:nvSpPr>
        <p:spPr>
          <a:xfrm>
            <a:off x="3901439" y="2892028"/>
            <a:ext cx="1332544" cy="369332"/>
          </a:xfrm>
          <a:prstGeom prst="rect">
            <a:avLst/>
          </a:prstGeom>
          <a:noFill/>
        </p:spPr>
        <p:txBody>
          <a:bodyPr wrap="none" rtlCol="0">
            <a:spAutoFit/>
          </a:bodyPr>
          <a:lstStyle/>
          <a:p>
            <a:r>
              <a:rPr lang="en-US" dirty="0"/>
              <a:t>Effect size</a:t>
            </a:r>
          </a:p>
        </p:txBody>
      </p:sp>
      <p:sp>
        <p:nvSpPr>
          <p:cNvPr id="18" name="TextBox 17">
            <a:extLst>
              <a:ext uri="{FF2B5EF4-FFF2-40B4-BE49-F238E27FC236}">
                <a16:creationId xmlns:a16="http://schemas.microsoft.com/office/drawing/2014/main" id="{B9C02BBC-73F3-5462-AEC0-3EDBBD068E3D}"/>
              </a:ext>
            </a:extLst>
          </p:cNvPr>
          <p:cNvSpPr txBox="1"/>
          <p:nvPr/>
        </p:nvSpPr>
        <p:spPr>
          <a:xfrm>
            <a:off x="5627593" y="2592149"/>
            <a:ext cx="6482080" cy="3416320"/>
          </a:xfrm>
          <a:prstGeom prst="rect">
            <a:avLst/>
          </a:prstGeom>
          <a:noFill/>
        </p:spPr>
        <p:txBody>
          <a:bodyPr wrap="square" rtlCol="0">
            <a:spAutoFit/>
          </a:bodyPr>
          <a:lstStyle/>
          <a:p>
            <a:pPr marL="285750" indent="-285750">
              <a:buFont typeface="Arial" panose="020B0604020202020204" pitchFamily="34" charset="0"/>
              <a:buChar char="•"/>
            </a:pPr>
            <a:r>
              <a:rPr lang="en-US" sz="2400" dirty="0"/>
              <a:t>Confidence Interval</a:t>
            </a:r>
          </a:p>
          <a:p>
            <a:pPr marL="285750" indent="-285750">
              <a:buFont typeface="Arial" panose="020B0604020202020204" pitchFamily="34" charset="0"/>
              <a:buChar char="•"/>
            </a:pPr>
            <a:r>
              <a:rPr lang="en-US" sz="2400" dirty="0"/>
              <a:t>False discovery rates</a:t>
            </a:r>
          </a:p>
          <a:p>
            <a:pPr marL="285750" indent="-285750">
              <a:buFont typeface="Arial" panose="020B0604020202020204" pitchFamily="34" charset="0"/>
              <a:buChar char="•"/>
            </a:pPr>
            <a:r>
              <a:rPr lang="en-US" sz="2400" dirty="0"/>
              <a:t>Effect size *</a:t>
            </a:r>
          </a:p>
          <a:p>
            <a:pPr marL="285750" indent="-285750">
              <a:buFont typeface="Arial" panose="020B0604020202020204" pitchFamily="34" charset="0"/>
              <a:buChar char="•"/>
            </a:pPr>
            <a:r>
              <a:rPr lang="en-US" sz="2400" dirty="0"/>
              <a:t>Statistical power of the study to detect the effect (post-hoc)</a:t>
            </a:r>
          </a:p>
          <a:p>
            <a:pPr marL="285750" indent="-285750">
              <a:buFont typeface="Arial" panose="020B0604020202020204" pitchFamily="34" charset="0"/>
              <a:buChar char="•"/>
            </a:pPr>
            <a:r>
              <a:rPr lang="en-US" sz="2400" dirty="0"/>
              <a:t>Report the p-value as “weak evidence”</a:t>
            </a:r>
          </a:p>
          <a:p>
            <a:pPr marL="285750" indent="-285750">
              <a:buFont typeface="Arial" panose="020B0604020202020204" pitchFamily="34" charset="0"/>
              <a:buChar char="•"/>
            </a:pPr>
            <a:r>
              <a:rPr lang="en-US" sz="2400" dirty="0"/>
              <a:t>Repeat the experiment to see if the results are reproducible</a:t>
            </a:r>
          </a:p>
          <a:p>
            <a:pPr marL="285750" indent="-285750">
              <a:buFont typeface="Arial" panose="020B0604020202020204" pitchFamily="34" charset="0"/>
              <a:buChar char="•"/>
            </a:pPr>
            <a:endParaRPr lang="en-US" sz="2400" dirty="0"/>
          </a:p>
        </p:txBody>
      </p:sp>
      <p:sp>
        <p:nvSpPr>
          <p:cNvPr id="19" name="TextBox 18">
            <a:extLst>
              <a:ext uri="{FF2B5EF4-FFF2-40B4-BE49-F238E27FC236}">
                <a16:creationId xmlns:a16="http://schemas.microsoft.com/office/drawing/2014/main" id="{FA8DE435-167E-B4C3-B5AF-80914FBFB007}"/>
              </a:ext>
            </a:extLst>
          </p:cNvPr>
          <p:cNvSpPr txBox="1"/>
          <p:nvPr/>
        </p:nvSpPr>
        <p:spPr>
          <a:xfrm>
            <a:off x="6075681" y="5837366"/>
            <a:ext cx="7660640" cy="646331"/>
          </a:xfrm>
          <a:prstGeom prst="rect">
            <a:avLst/>
          </a:prstGeom>
          <a:noFill/>
        </p:spPr>
        <p:txBody>
          <a:bodyPr wrap="square" rtlCol="0">
            <a:spAutoFit/>
          </a:bodyPr>
          <a:lstStyle/>
          <a:p>
            <a:r>
              <a:rPr lang="en-US" dirty="0"/>
              <a:t>* 10% increase can be very significant (e.g. pay rise) </a:t>
            </a:r>
            <a:br>
              <a:rPr lang="en-US" dirty="0"/>
            </a:br>
            <a:r>
              <a:rPr lang="en-US" dirty="0"/>
              <a:t>or irrelevant (e.g. 10 vs 11 min to wait for a bus) </a:t>
            </a:r>
          </a:p>
        </p:txBody>
      </p:sp>
    </p:spTree>
    <p:extLst>
      <p:ext uri="{BB962C8B-B14F-4D97-AF65-F5344CB8AC3E}">
        <p14:creationId xmlns:p14="http://schemas.microsoft.com/office/powerpoint/2010/main" val="2686987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0BC1A-02F5-F1F2-FA86-9EE4158FE098}"/>
              </a:ext>
            </a:extLst>
          </p:cNvPr>
          <p:cNvSpPr>
            <a:spLocks noGrp="1"/>
          </p:cNvSpPr>
          <p:nvPr>
            <p:ph type="title"/>
          </p:nvPr>
        </p:nvSpPr>
        <p:spPr/>
        <p:txBody>
          <a:bodyPr/>
          <a:lstStyle/>
          <a:p>
            <a:r>
              <a:rPr lang="en-US" dirty="0"/>
              <a:t>Why is p-hacking still happening?</a:t>
            </a:r>
          </a:p>
        </p:txBody>
      </p:sp>
      <p:pic>
        <p:nvPicPr>
          <p:cNvPr id="6" name="Content Placeholder 5">
            <a:extLst>
              <a:ext uri="{FF2B5EF4-FFF2-40B4-BE49-F238E27FC236}">
                <a16:creationId xmlns:a16="http://schemas.microsoft.com/office/drawing/2014/main" id="{15460BB1-39A2-D9B4-E3C7-59D2D3FB9C95}"/>
              </a:ext>
            </a:extLst>
          </p:cNvPr>
          <p:cNvPicPr>
            <a:picLocks noGrp="1" noChangeAspect="1"/>
          </p:cNvPicPr>
          <p:nvPr>
            <p:ph idx="1"/>
          </p:nvPr>
        </p:nvPicPr>
        <p:blipFill>
          <a:blip r:embed="rId2"/>
          <a:stretch>
            <a:fillRect/>
          </a:stretch>
        </p:blipFill>
        <p:spPr>
          <a:xfrm>
            <a:off x="7567367" y="1940878"/>
            <a:ext cx="3557833" cy="3849687"/>
          </a:xfrm>
          <a:prstGeom prst="rect">
            <a:avLst/>
          </a:prstGeom>
        </p:spPr>
      </p:pic>
    </p:spTree>
    <p:extLst>
      <p:ext uri="{BB962C8B-B14F-4D97-AF65-F5344CB8AC3E}">
        <p14:creationId xmlns:p14="http://schemas.microsoft.com/office/powerpoint/2010/main" val="14790128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0BC1A-02F5-F1F2-FA86-9EE4158FE098}"/>
              </a:ext>
            </a:extLst>
          </p:cNvPr>
          <p:cNvSpPr>
            <a:spLocks noGrp="1"/>
          </p:cNvSpPr>
          <p:nvPr>
            <p:ph type="title"/>
          </p:nvPr>
        </p:nvSpPr>
        <p:spPr/>
        <p:txBody>
          <a:bodyPr/>
          <a:lstStyle/>
          <a:p>
            <a:r>
              <a:rPr lang="en-US" dirty="0"/>
              <a:t>Why is p-hacking still happening?</a:t>
            </a:r>
          </a:p>
        </p:txBody>
      </p:sp>
      <p:pic>
        <p:nvPicPr>
          <p:cNvPr id="6" name="Content Placeholder 5">
            <a:extLst>
              <a:ext uri="{FF2B5EF4-FFF2-40B4-BE49-F238E27FC236}">
                <a16:creationId xmlns:a16="http://schemas.microsoft.com/office/drawing/2014/main" id="{15460BB1-39A2-D9B4-E3C7-59D2D3FB9C95}"/>
              </a:ext>
            </a:extLst>
          </p:cNvPr>
          <p:cNvPicPr>
            <a:picLocks noGrp="1" noChangeAspect="1"/>
          </p:cNvPicPr>
          <p:nvPr>
            <p:ph idx="1"/>
          </p:nvPr>
        </p:nvPicPr>
        <p:blipFill>
          <a:blip r:embed="rId2"/>
          <a:stretch>
            <a:fillRect/>
          </a:stretch>
        </p:blipFill>
        <p:spPr>
          <a:xfrm>
            <a:off x="7567367" y="1940878"/>
            <a:ext cx="3557833" cy="3849687"/>
          </a:xfrm>
          <a:prstGeom prst="rect">
            <a:avLst/>
          </a:prstGeom>
        </p:spPr>
      </p:pic>
      <p:sp>
        <p:nvSpPr>
          <p:cNvPr id="3" name="TextBox 2">
            <a:extLst>
              <a:ext uri="{FF2B5EF4-FFF2-40B4-BE49-F238E27FC236}">
                <a16:creationId xmlns:a16="http://schemas.microsoft.com/office/drawing/2014/main" id="{CDB70B8E-EAEB-F642-1E9D-B72DAB4107F5}"/>
              </a:ext>
            </a:extLst>
          </p:cNvPr>
          <p:cNvSpPr txBox="1"/>
          <p:nvPr/>
        </p:nvSpPr>
        <p:spPr>
          <a:xfrm>
            <a:off x="1066800" y="1940878"/>
            <a:ext cx="6664960" cy="3785652"/>
          </a:xfrm>
          <a:prstGeom prst="rect">
            <a:avLst/>
          </a:prstGeom>
          <a:noFill/>
        </p:spPr>
        <p:txBody>
          <a:bodyPr wrap="square" rtlCol="0">
            <a:spAutoFit/>
          </a:bodyPr>
          <a:lstStyle/>
          <a:p>
            <a:pPr marL="285750" indent="-285750">
              <a:buFont typeface="Arial" panose="020B0604020202020204" pitchFamily="34" charset="0"/>
              <a:buChar char="•"/>
            </a:pPr>
            <a:r>
              <a:rPr lang="en-US" sz="2400" dirty="0"/>
              <a:t>Publication bias [p&lt;0.05 required]</a:t>
            </a:r>
          </a:p>
          <a:p>
            <a:pPr marL="285750" indent="-285750">
              <a:buFont typeface="Arial" panose="020B0604020202020204" pitchFamily="34" charset="0"/>
              <a:buChar char="•"/>
            </a:pPr>
            <a:r>
              <a:rPr lang="en-US" sz="2400" dirty="0"/>
              <a:t>Pressure to publish</a:t>
            </a:r>
          </a:p>
          <a:p>
            <a:pPr marL="285750" indent="-285750">
              <a:buFont typeface="Arial" panose="020B0604020202020204" pitchFamily="34" charset="0"/>
              <a:buChar char="•"/>
            </a:pPr>
            <a:r>
              <a:rPr lang="en-US" sz="2400" dirty="0"/>
              <a:t>Ignorance of best practices</a:t>
            </a:r>
          </a:p>
          <a:p>
            <a:pPr marL="285750" indent="-285750">
              <a:buFont typeface="Arial" panose="020B0604020202020204" pitchFamily="34" charset="0"/>
              <a:buChar char="•"/>
            </a:pPr>
            <a:r>
              <a:rPr lang="en-US" sz="2400" dirty="0"/>
              <a:t>Desire for positive results and/or new information encourages exploration</a:t>
            </a:r>
          </a:p>
          <a:p>
            <a:pPr marL="285750" indent="-285750">
              <a:buFont typeface="Arial" panose="020B0604020202020204" pitchFamily="34" charset="0"/>
              <a:buChar char="•"/>
            </a:pPr>
            <a:r>
              <a:rPr lang="en-US" sz="2400" dirty="0"/>
              <a:t>Limitations of time and $ on replication and design of experiments</a:t>
            </a:r>
          </a:p>
          <a:p>
            <a:pPr marL="285750" indent="-285750">
              <a:buFont typeface="Arial" panose="020B0604020202020204" pitchFamily="34" charset="0"/>
              <a:buChar char="•"/>
            </a:pPr>
            <a:r>
              <a:rPr lang="en-US" sz="2400" dirty="0"/>
              <a:t>Poor planning at experimental design stage allows too much freedom in analysis</a:t>
            </a:r>
          </a:p>
          <a:p>
            <a:pPr marL="285750"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209968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1AC94B6-C4BC-FB94-D4D4-CECFEA426DAB}"/>
              </a:ext>
            </a:extLst>
          </p:cNvPr>
          <p:cNvSpPr>
            <a:spLocks noGrp="1"/>
          </p:cNvSpPr>
          <p:nvPr>
            <p:ph idx="1"/>
          </p:nvPr>
        </p:nvSpPr>
        <p:spPr>
          <a:xfrm>
            <a:off x="1066800" y="1656080"/>
            <a:ext cx="10058400" cy="3849624"/>
          </a:xfrm>
        </p:spPr>
        <p:txBody>
          <a:bodyPr>
            <a:normAutofit/>
          </a:bodyPr>
          <a:lstStyle/>
          <a:p>
            <a:pPr marL="0" indent="0">
              <a:buNone/>
            </a:pPr>
            <a:r>
              <a:rPr lang="en-US" sz="3200" b="0" i="1" dirty="0">
                <a:solidFill>
                  <a:schemeClr val="accent2"/>
                </a:solidFill>
                <a:effectLst/>
                <a:latin typeface="Open Sans" panose="020B0606030504020204" pitchFamily="34" charset="0"/>
              </a:rPr>
              <a:t>Whenever a researcher chooses what to present based on statistical results, valid interpretation of those results is severely compromised if the reader is not informed of the choice and its basis.</a:t>
            </a:r>
            <a:endParaRPr lang="en-US" sz="3200" i="1" dirty="0">
              <a:solidFill>
                <a:schemeClr val="accent2"/>
              </a:solidFill>
            </a:endParaRPr>
          </a:p>
        </p:txBody>
      </p:sp>
      <p:sp>
        <p:nvSpPr>
          <p:cNvPr id="7" name="TextBox 6">
            <a:extLst>
              <a:ext uri="{FF2B5EF4-FFF2-40B4-BE49-F238E27FC236}">
                <a16:creationId xmlns:a16="http://schemas.microsoft.com/office/drawing/2014/main" id="{2F8C5346-827E-6E9C-D140-28A512C9B095}"/>
              </a:ext>
            </a:extLst>
          </p:cNvPr>
          <p:cNvSpPr txBox="1"/>
          <p:nvPr/>
        </p:nvSpPr>
        <p:spPr>
          <a:xfrm>
            <a:off x="340360" y="5891784"/>
            <a:ext cx="11511280" cy="646331"/>
          </a:xfrm>
          <a:prstGeom prst="rect">
            <a:avLst/>
          </a:prstGeom>
          <a:noFill/>
        </p:spPr>
        <p:txBody>
          <a:bodyPr wrap="square">
            <a:spAutoFit/>
          </a:bodyPr>
          <a:lstStyle/>
          <a:p>
            <a:r>
              <a:rPr lang="en-US" b="0" i="0" dirty="0">
                <a:solidFill>
                  <a:srgbClr val="333333"/>
                </a:solidFill>
                <a:effectLst/>
                <a:latin typeface="Open Sans" panose="020B0606030504020204" pitchFamily="34" charset="0"/>
              </a:rPr>
              <a:t>Wasserstein, R. L., &amp; Lazar, N. A. (2016). The ASA Statement on </a:t>
            </a:r>
            <a:r>
              <a:rPr lang="en-US" b="0" i="1" dirty="0">
                <a:solidFill>
                  <a:srgbClr val="333333"/>
                </a:solidFill>
                <a:effectLst/>
                <a:latin typeface="Open Sans" panose="020B0606030504020204" pitchFamily="34" charset="0"/>
              </a:rPr>
              <a:t>p</a:t>
            </a:r>
            <a:r>
              <a:rPr lang="en-US" b="0" i="0" dirty="0">
                <a:solidFill>
                  <a:srgbClr val="333333"/>
                </a:solidFill>
                <a:effectLst/>
                <a:latin typeface="Open Sans" panose="020B0606030504020204" pitchFamily="34" charset="0"/>
              </a:rPr>
              <a:t>-Values: Context, Process, and Purpose.  </a:t>
            </a:r>
          </a:p>
          <a:p>
            <a:r>
              <a:rPr lang="en-US" b="0" i="1" dirty="0">
                <a:solidFill>
                  <a:srgbClr val="333333"/>
                </a:solidFill>
                <a:effectLst/>
                <a:latin typeface="Open Sans" panose="020B0606030504020204" pitchFamily="34" charset="0"/>
              </a:rPr>
              <a:t>The American Statistician</a:t>
            </a:r>
            <a:r>
              <a:rPr lang="en-US" b="0" i="0" dirty="0">
                <a:solidFill>
                  <a:srgbClr val="333333"/>
                </a:solidFill>
                <a:effectLst/>
                <a:latin typeface="Open Sans" panose="020B0606030504020204" pitchFamily="34" charset="0"/>
              </a:rPr>
              <a:t>, </a:t>
            </a:r>
            <a:r>
              <a:rPr lang="en-US" b="0" i="1" dirty="0">
                <a:solidFill>
                  <a:srgbClr val="333333"/>
                </a:solidFill>
                <a:effectLst/>
                <a:latin typeface="Open Sans" panose="020B0606030504020204" pitchFamily="34" charset="0"/>
              </a:rPr>
              <a:t>70</a:t>
            </a:r>
            <a:r>
              <a:rPr lang="en-US" b="0" i="0" dirty="0">
                <a:solidFill>
                  <a:srgbClr val="333333"/>
                </a:solidFill>
                <a:effectLst/>
                <a:latin typeface="Open Sans" panose="020B0606030504020204" pitchFamily="34" charset="0"/>
              </a:rPr>
              <a:t>(2), 129–133. https://doi.org/10.1080/00031305.2016.1154108</a:t>
            </a:r>
            <a:endParaRPr lang="en-US" dirty="0"/>
          </a:p>
        </p:txBody>
      </p:sp>
    </p:spTree>
    <p:extLst>
      <p:ext uri="{BB962C8B-B14F-4D97-AF65-F5344CB8AC3E}">
        <p14:creationId xmlns:p14="http://schemas.microsoft.com/office/powerpoint/2010/main" val="14503125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0AA5B-75E5-110B-5BA5-F9594F96A2B8}"/>
              </a:ext>
            </a:extLst>
          </p:cNvPr>
          <p:cNvSpPr>
            <a:spLocks noGrp="1"/>
          </p:cNvSpPr>
          <p:nvPr>
            <p:ph type="title"/>
          </p:nvPr>
        </p:nvSpPr>
        <p:spPr>
          <a:xfrm>
            <a:off x="644841" y="1088377"/>
            <a:ext cx="3276919" cy="4681246"/>
          </a:xfrm>
        </p:spPr>
        <p:txBody>
          <a:bodyPr>
            <a:normAutofit/>
          </a:bodyPr>
          <a:lstStyle/>
          <a:p>
            <a:r>
              <a:rPr lang="en-US" sz="4800" dirty="0" err="1"/>
              <a:t>HARKing</a:t>
            </a:r>
            <a:br>
              <a:rPr lang="en-US" dirty="0"/>
            </a:br>
            <a:br>
              <a:rPr lang="en-US" dirty="0"/>
            </a:br>
            <a:r>
              <a:rPr lang="en-US" dirty="0"/>
              <a:t>Is it always a bad thing?</a:t>
            </a:r>
            <a:br>
              <a:rPr lang="en-US" dirty="0"/>
            </a:br>
            <a:br>
              <a:rPr lang="en-US" dirty="0"/>
            </a:br>
            <a:endParaRPr lang="en-US" dirty="0"/>
          </a:p>
        </p:txBody>
      </p:sp>
      <p:pic>
        <p:nvPicPr>
          <p:cNvPr id="1026" name="Picture 2" descr="Machine Learning: Science or Alchemy? | by Samuel Flender | TDS Archive |  Medium">
            <a:extLst>
              <a:ext uri="{FF2B5EF4-FFF2-40B4-BE49-F238E27FC236}">
                <a16:creationId xmlns:a16="http://schemas.microsoft.com/office/drawing/2014/main" id="{0C478FF4-488E-E771-EBCB-950689C606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92880" y="645509"/>
            <a:ext cx="7625399" cy="57538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27987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DAEBDB09-B48D-B85F-6365-43F56CC804F4}"/>
              </a:ext>
            </a:extLst>
          </p:cNvPr>
          <p:cNvPicPr>
            <a:picLocks noChangeAspect="1"/>
          </p:cNvPicPr>
          <p:nvPr/>
        </p:nvPicPr>
        <p:blipFill>
          <a:blip r:embed="rId2">
            <a:alphaModFix amt="90000"/>
          </a:blip>
          <a:srcRect t="20490" b="18035"/>
          <a:stretch/>
        </p:blipFill>
        <p:spPr>
          <a:xfrm>
            <a:off x="1" y="10"/>
            <a:ext cx="12191999" cy="6857989"/>
          </a:xfrm>
          <a:prstGeom prst="rect">
            <a:avLst/>
          </a:prstGeom>
        </p:spPr>
      </p:pic>
      <p:sp>
        <p:nvSpPr>
          <p:cNvPr id="18" name="Rectangle 17">
            <a:extLst>
              <a:ext uri="{FF2B5EF4-FFF2-40B4-BE49-F238E27FC236}">
                <a16:creationId xmlns:a16="http://schemas.microsoft.com/office/drawing/2014/main" id="{DB4A12B6-EF0D-43E8-8C17-4FAD4D2766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solidFill>
            <a:schemeClr val="bg1">
              <a:lumMod val="85000"/>
              <a:lumOff val="15000"/>
              <a:alpha val="93000"/>
            </a:schemeClr>
          </a:solidFill>
          <a:ln w="6350" cap="flat" cmpd="sng" algn="ctr">
            <a:noFill/>
            <a:prstDash val="solid"/>
          </a:ln>
          <a:effectLst>
            <a:softEdge rad="0"/>
          </a:effectLst>
        </p:spPr>
        <p:txBody>
          <a:bodyPr/>
          <a:lstStyle/>
          <a:p>
            <a:endParaRPr lang="en-US"/>
          </a:p>
        </p:txBody>
      </p:sp>
      <p:sp>
        <p:nvSpPr>
          <p:cNvPr id="20" name="Rectangle 19">
            <a:extLst>
              <a:ext uri="{FF2B5EF4-FFF2-40B4-BE49-F238E27FC236}">
                <a16:creationId xmlns:a16="http://schemas.microsoft.com/office/drawing/2014/main" id="{AE107525-0C02-447F-8A3F-553320A723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2"/>
            </a:solidFill>
            <a:prstDash val="solid"/>
            <a:miter lim="800000"/>
          </a:ln>
          <a:effectLst/>
        </p:spPr>
        <p:txBody>
          <a:bodyPr/>
          <a:lstStyle/>
          <a:p>
            <a:endParaRPr lang="en-US"/>
          </a:p>
        </p:txBody>
      </p:sp>
      <p:sp>
        <p:nvSpPr>
          <p:cNvPr id="2" name="Title 1">
            <a:extLst>
              <a:ext uri="{FF2B5EF4-FFF2-40B4-BE49-F238E27FC236}">
                <a16:creationId xmlns:a16="http://schemas.microsoft.com/office/drawing/2014/main" id="{672E9F1A-C653-18D6-7C3F-DD4C88EAF44F}"/>
              </a:ext>
            </a:extLst>
          </p:cNvPr>
          <p:cNvSpPr>
            <a:spLocks noGrp="1"/>
          </p:cNvSpPr>
          <p:nvPr>
            <p:ph type="ctrTitle"/>
          </p:nvPr>
        </p:nvSpPr>
        <p:spPr>
          <a:xfrm>
            <a:off x="1629103" y="2244830"/>
            <a:ext cx="8933796" cy="2437232"/>
          </a:xfrm>
        </p:spPr>
        <p:txBody>
          <a:bodyPr>
            <a:normAutofit/>
          </a:bodyPr>
          <a:lstStyle/>
          <a:p>
            <a:r>
              <a:rPr lang="en-US" sz="5800"/>
              <a:t>Questionable Research Practices and Publication Bias</a:t>
            </a:r>
          </a:p>
        </p:txBody>
      </p:sp>
      <p:sp>
        <p:nvSpPr>
          <p:cNvPr id="21" name="Rectangle 20">
            <a:extLst>
              <a:ext uri="{FF2B5EF4-FFF2-40B4-BE49-F238E27FC236}">
                <a16:creationId xmlns:a16="http://schemas.microsoft.com/office/drawing/2014/main" id="{AB7A42E3-05D8-4A0B-9D4E-20EF581E57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5" name="Straight Connector 14">
            <a:extLst>
              <a:ext uri="{FF2B5EF4-FFF2-40B4-BE49-F238E27FC236}">
                <a16:creationId xmlns:a16="http://schemas.microsoft.com/office/drawing/2014/main" id="{6EE9A54B-189D-4645-8254-FDC4210EC6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11CE48F-D5E4-4520-AF1E-8F85CFBDA5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1448851-39AD-4943-BF9C-C50704E0837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913025"/>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A99A80C9-3DE1-D677-C3F6-0587F3DBF4B5}"/>
              </a:ext>
            </a:extLst>
          </p:cNvPr>
          <p:cNvSpPr>
            <a:spLocks noGrp="1"/>
          </p:cNvSpPr>
          <p:nvPr>
            <p:ph type="subTitle" idx="1"/>
          </p:nvPr>
        </p:nvSpPr>
        <p:spPr>
          <a:xfrm>
            <a:off x="1626053" y="1419346"/>
            <a:ext cx="8936846" cy="457201"/>
          </a:xfrm>
        </p:spPr>
        <p:txBody>
          <a:bodyPr>
            <a:normAutofit/>
          </a:bodyPr>
          <a:lstStyle/>
          <a:p>
            <a:pPr>
              <a:spcAft>
                <a:spcPts val="600"/>
              </a:spcAft>
            </a:pPr>
            <a:r>
              <a:rPr lang="en-US" dirty="0"/>
              <a:t>April 1, 2025</a:t>
            </a:r>
          </a:p>
        </p:txBody>
      </p:sp>
      <p:sp>
        <p:nvSpPr>
          <p:cNvPr id="4" name="TextBox 3">
            <a:extLst>
              <a:ext uri="{FF2B5EF4-FFF2-40B4-BE49-F238E27FC236}">
                <a16:creationId xmlns:a16="http://schemas.microsoft.com/office/drawing/2014/main" id="{84C899EF-4E37-7202-88A8-BFD71E2E4EE8}"/>
              </a:ext>
            </a:extLst>
          </p:cNvPr>
          <p:cNvSpPr txBox="1"/>
          <p:nvPr/>
        </p:nvSpPr>
        <p:spPr>
          <a:xfrm>
            <a:off x="326571" y="5949854"/>
            <a:ext cx="5664628" cy="646331"/>
          </a:xfrm>
          <a:prstGeom prst="rect">
            <a:avLst/>
          </a:prstGeom>
          <a:noFill/>
        </p:spPr>
        <p:txBody>
          <a:bodyPr wrap="none" rtlCol="0">
            <a:spAutoFit/>
          </a:bodyPr>
          <a:lstStyle/>
          <a:p>
            <a:r>
              <a:rPr lang="en-US" dirty="0"/>
              <a:t>Carol Wilusz, Professor, Colorado State University</a:t>
            </a:r>
          </a:p>
          <a:p>
            <a:r>
              <a:rPr lang="en-US" dirty="0"/>
              <a:t>Fulbright Scholar to the Czech Republic 2025</a:t>
            </a:r>
          </a:p>
        </p:txBody>
      </p:sp>
      <p:pic>
        <p:nvPicPr>
          <p:cNvPr id="3074" name="Picture 2" descr="I Want to Study in the Czech Republic ...">
            <a:extLst>
              <a:ext uri="{FF2B5EF4-FFF2-40B4-BE49-F238E27FC236}">
                <a16:creationId xmlns:a16="http://schemas.microsoft.com/office/drawing/2014/main" id="{129EABDC-516B-AC0B-8BDD-1539C3A990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93086" y="5997759"/>
            <a:ext cx="2057400" cy="598426"/>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Nigms Projects :: Photos, videos, logos, illustrations and ...">
            <a:extLst>
              <a:ext uri="{FF2B5EF4-FFF2-40B4-BE49-F238E27FC236}">
                <a16:creationId xmlns:a16="http://schemas.microsoft.com/office/drawing/2014/main" id="{73DC5A20-F4ED-F5EF-7596-8906F4E60EC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4430" b="30953"/>
          <a:stretch/>
        </p:blipFill>
        <p:spPr bwMode="auto">
          <a:xfrm>
            <a:off x="7957456" y="5997759"/>
            <a:ext cx="1894115" cy="6171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2329183"/>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0AA5B-75E5-110B-5BA5-F9594F96A2B8}"/>
              </a:ext>
            </a:extLst>
          </p:cNvPr>
          <p:cNvSpPr>
            <a:spLocks noGrp="1"/>
          </p:cNvSpPr>
          <p:nvPr>
            <p:ph type="title"/>
          </p:nvPr>
        </p:nvSpPr>
        <p:spPr>
          <a:xfrm>
            <a:off x="644841" y="1088377"/>
            <a:ext cx="3276919" cy="4681246"/>
          </a:xfrm>
        </p:spPr>
        <p:txBody>
          <a:bodyPr>
            <a:normAutofit/>
          </a:bodyPr>
          <a:lstStyle/>
          <a:p>
            <a:r>
              <a:rPr lang="en-US" sz="4800" dirty="0" err="1"/>
              <a:t>HARKing</a:t>
            </a:r>
            <a:br>
              <a:rPr lang="en-US" dirty="0"/>
            </a:br>
            <a:br>
              <a:rPr lang="en-US" dirty="0"/>
            </a:br>
            <a:r>
              <a:rPr lang="en-US" dirty="0"/>
              <a:t>Is it always a bad thing?</a:t>
            </a:r>
            <a:br>
              <a:rPr lang="en-US" dirty="0"/>
            </a:br>
            <a:br>
              <a:rPr lang="en-US" dirty="0"/>
            </a:br>
            <a:endParaRPr lang="en-US" dirty="0"/>
          </a:p>
        </p:txBody>
      </p:sp>
      <p:pic>
        <p:nvPicPr>
          <p:cNvPr id="1026" name="Picture 2" descr="Machine Learning: Science or Alchemy? | by Samuel Flender | TDS Archive |  Medium">
            <a:extLst>
              <a:ext uri="{FF2B5EF4-FFF2-40B4-BE49-F238E27FC236}">
                <a16:creationId xmlns:a16="http://schemas.microsoft.com/office/drawing/2014/main" id="{0C478FF4-488E-E771-EBCB-950689C606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92880" y="645509"/>
            <a:ext cx="7625399" cy="575389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06D7713-3680-5B5B-8783-A8111D8E8311}"/>
              </a:ext>
            </a:extLst>
          </p:cNvPr>
          <p:cNvSpPr txBox="1"/>
          <p:nvPr/>
        </p:nvSpPr>
        <p:spPr>
          <a:xfrm>
            <a:off x="6510673" y="3779520"/>
            <a:ext cx="2589812" cy="369332"/>
          </a:xfrm>
          <a:prstGeom prst="rect">
            <a:avLst/>
          </a:prstGeom>
          <a:solidFill>
            <a:schemeClr val="bg2"/>
          </a:solidFill>
        </p:spPr>
        <p:txBody>
          <a:bodyPr wrap="none" rtlCol="0">
            <a:spAutoFit/>
          </a:bodyPr>
          <a:lstStyle/>
          <a:p>
            <a:r>
              <a:rPr lang="en-US" dirty="0"/>
              <a:t>Exploratory Research</a:t>
            </a:r>
          </a:p>
        </p:txBody>
      </p:sp>
      <p:sp>
        <p:nvSpPr>
          <p:cNvPr id="4" name="TextBox 3">
            <a:extLst>
              <a:ext uri="{FF2B5EF4-FFF2-40B4-BE49-F238E27FC236}">
                <a16:creationId xmlns:a16="http://schemas.microsoft.com/office/drawing/2014/main" id="{9E7C13AD-4307-9DFF-AC5B-4C63E92DF6A8}"/>
              </a:ext>
            </a:extLst>
          </p:cNvPr>
          <p:cNvSpPr txBox="1"/>
          <p:nvPr/>
        </p:nvSpPr>
        <p:spPr>
          <a:xfrm>
            <a:off x="6319520" y="882640"/>
            <a:ext cx="3210560" cy="646331"/>
          </a:xfrm>
          <a:prstGeom prst="rect">
            <a:avLst/>
          </a:prstGeom>
          <a:solidFill>
            <a:schemeClr val="bg2"/>
          </a:solidFill>
        </p:spPr>
        <p:txBody>
          <a:bodyPr wrap="square" rtlCol="0">
            <a:spAutoFit/>
          </a:bodyPr>
          <a:lstStyle/>
          <a:p>
            <a:pPr algn="ctr"/>
            <a:r>
              <a:rPr lang="en-US" dirty="0"/>
              <a:t>Confirmatory/Hypothesis Driven Research</a:t>
            </a:r>
          </a:p>
        </p:txBody>
      </p:sp>
    </p:spTree>
    <p:extLst>
      <p:ext uri="{BB962C8B-B14F-4D97-AF65-F5344CB8AC3E}">
        <p14:creationId xmlns:p14="http://schemas.microsoft.com/office/powerpoint/2010/main" val="14948066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14ED800-52E1-79E2-DB30-75A06B66CF9B}"/>
              </a:ext>
            </a:extLst>
          </p:cNvPr>
          <p:cNvSpPr>
            <a:spLocks noGrp="1"/>
          </p:cNvSpPr>
          <p:nvPr>
            <p:ph type="title"/>
          </p:nvPr>
        </p:nvSpPr>
        <p:spPr/>
        <p:txBody>
          <a:bodyPr>
            <a:normAutofit/>
          </a:bodyPr>
          <a:lstStyle/>
          <a:p>
            <a:r>
              <a:rPr lang="en-US" dirty="0"/>
              <a:t>What are some differences between confirmatory and exploratory research?</a:t>
            </a:r>
          </a:p>
        </p:txBody>
      </p:sp>
    </p:spTree>
    <p:extLst>
      <p:ext uri="{BB962C8B-B14F-4D97-AF65-F5344CB8AC3E}">
        <p14:creationId xmlns:p14="http://schemas.microsoft.com/office/powerpoint/2010/main" val="9759361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04974-F414-4EEF-5FDB-9F0C13CB143F}"/>
              </a:ext>
            </a:extLst>
          </p:cNvPr>
          <p:cNvSpPr>
            <a:spLocks noGrp="1"/>
          </p:cNvSpPr>
          <p:nvPr>
            <p:ph type="title"/>
          </p:nvPr>
        </p:nvSpPr>
        <p:spPr>
          <a:xfrm>
            <a:off x="3151632" y="375074"/>
            <a:ext cx="6614160" cy="1371600"/>
          </a:xfrm>
        </p:spPr>
        <p:txBody>
          <a:bodyPr/>
          <a:lstStyle/>
          <a:p>
            <a:r>
              <a:rPr lang="en-US" dirty="0"/>
              <a:t>Confirmatory versus Exploratory Research</a:t>
            </a:r>
          </a:p>
        </p:txBody>
      </p:sp>
      <p:sp>
        <p:nvSpPr>
          <p:cNvPr id="4" name="Text Placeholder 3">
            <a:extLst>
              <a:ext uri="{FF2B5EF4-FFF2-40B4-BE49-F238E27FC236}">
                <a16:creationId xmlns:a16="http://schemas.microsoft.com/office/drawing/2014/main" id="{D787A21E-08D1-A991-165D-DA3FA19D4CA6}"/>
              </a:ext>
            </a:extLst>
          </p:cNvPr>
          <p:cNvSpPr>
            <a:spLocks noGrp="1"/>
          </p:cNvSpPr>
          <p:nvPr>
            <p:ph type="body" idx="1"/>
          </p:nvPr>
        </p:nvSpPr>
        <p:spPr>
          <a:xfrm>
            <a:off x="1069848" y="1586654"/>
            <a:ext cx="4663440" cy="640080"/>
          </a:xfrm>
        </p:spPr>
        <p:txBody>
          <a:bodyPr>
            <a:normAutofit fontScale="92500"/>
          </a:bodyPr>
          <a:lstStyle/>
          <a:p>
            <a:r>
              <a:rPr lang="en-US" sz="3200" dirty="0"/>
              <a:t>Confirmatory		</a:t>
            </a:r>
          </a:p>
        </p:txBody>
      </p:sp>
      <p:sp>
        <p:nvSpPr>
          <p:cNvPr id="5" name="Content Placeholder 4">
            <a:extLst>
              <a:ext uri="{FF2B5EF4-FFF2-40B4-BE49-F238E27FC236}">
                <a16:creationId xmlns:a16="http://schemas.microsoft.com/office/drawing/2014/main" id="{46E6E93E-43FB-A428-61E6-E1B8DB17E571}"/>
              </a:ext>
            </a:extLst>
          </p:cNvPr>
          <p:cNvSpPr>
            <a:spLocks noGrp="1"/>
          </p:cNvSpPr>
          <p:nvPr>
            <p:ph sz="half" idx="2"/>
          </p:nvPr>
        </p:nvSpPr>
        <p:spPr>
          <a:xfrm>
            <a:off x="1069848" y="2579112"/>
            <a:ext cx="4663440" cy="3163825"/>
          </a:xfrm>
        </p:spPr>
        <p:txBody>
          <a:bodyPr>
            <a:normAutofit/>
          </a:bodyPr>
          <a:lstStyle/>
          <a:p>
            <a:r>
              <a:rPr lang="en-US" dirty="0"/>
              <a:t>Tests a hypothesis,  usually generated </a:t>
            </a:r>
            <a:r>
              <a:rPr lang="en-US" i="1" u="sng" dirty="0"/>
              <a:t>based on prior knowledge of the problem</a:t>
            </a:r>
          </a:p>
          <a:p>
            <a:r>
              <a:rPr lang="en-US" dirty="0"/>
              <a:t>Methods and analyses can (and should!) be defined at the outset</a:t>
            </a:r>
          </a:p>
          <a:p>
            <a:r>
              <a:rPr lang="en-US" dirty="0"/>
              <a:t>Results provide evidence to confirm or refute the hypothesis</a:t>
            </a:r>
          </a:p>
          <a:p>
            <a:r>
              <a:rPr lang="en-US" dirty="0"/>
              <a:t>E.g. Does knockout of the APR1 gene increase foolishness in </a:t>
            </a:r>
            <a:r>
              <a:rPr lang="en-US" i="1" dirty="0"/>
              <a:t>C. elegans</a:t>
            </a:r>
            <a:r>
              <a:rPr lang="en-US" dirty="0"/>
              <a:t>?</a:t>
            </a:r>
          </a:p>
        </p:txBody>
      </p:sp>
      <p:sp>
        <p:nvSpPr>
          <p:cNvPr id="6" name="Text Placeholder 5">
            <a:extLst>
              <a:ext uri="{FF2B5EF4-FFF2-40B4-BE49-F238E27FC236}">
                <a16:creationId xmlns:a16="http://schemas.microsoft.com/office/drawing/2014/main" id="{638FE005-AA54-476D-A483-0C04064C00BA}"/>
              </a:ext>
            </a:extLst>
          </p:cNvPr>
          <p:cNvSpPr>
            <a:spLocks noGrp="1"/>
          </p:cNvSpPr>
          <p:nvPr>
            <p:ph type="body" sz="quarter" idx="3"/>
          </p:nvPr>
        </p:nvSpPr>
        <p:spPr>
          <a:xfrm>
            <a:off x="6458712" y="1586654"/>
            <a:ext cx="4663440" cy="640080"/>
          </a:xfrm>
        </p:spPr>
        <p:txBody>
          <a:bodyPr>
            <a:normAutofit fontScale="92500"/>
          </a:bodyPr>
          <a:lstStyle/>
          <a:p>
            <a:r>
              <a:rPr lang="en-US" sz="3200" dirty="0"/>
              <a:t>Exploratory</a:t>
            </a:r>
          </a:p>
        </p:txBody>
      </p:sp>
      <p:sp>
        <p:nvSpPr>
          <p:cNvPr id="7" name="Content Placeholder 6">
            <a:extLst>
              <a:ext uri="{FF2B5EF4-FFF2-40B4-BE49-F238E27FC236}">
                <a16:creationId xmlns:a16="http://schemas.microsoft.com/office/drawing/2014/main" id="{3784317F-4994-A3E6-054F-35B51455F7FF}"/>
              </a:ext>
            </a:extLst>
          </p:cNvPr>
          <p:cNvSpPr>
            <a:spLocks noGrp="1"/>
          </p:cNvSpPr>
          <p:nvPr>
            <p:ph sz="quarter" idx="4"/>
          </p:nvPr>
        </p:nvSpPr>
        <p:spPr>
          <a:xfrm>
            <a:off x="6458712" y="2579111"/>
            <a:ext cx="4663440" cy="3164509"/>
          </a:xfrm>
        </p:spPr>
        <p:txBody>
          <a:bodyPr>
            <a:normAutofit/>
          </a:bodyPr>
          <a:lstStyle/>
          <a:p>
            <a:r>
              <a:rPr lang="en-US" dirty="0"/>
              <a:t>Generates new hypotheses based on the data collected</a:t>
            </a:r>
          </a:p>
          <a:p>
            <a:r>
              <a:rPr lang="en-US" dirty="0"/>
              <a:t>Methods, especially for analysis, may be flexible</a:t>
            </a:r>
          </a:p>
          <a:p>
            <a:r>
              <a:rPr lang="en-US" dirty="0"/>
              <a:t>Results identify patterns and trends </a:t>
            </a:r>
            <a:r>
              <a:rPr lang="en-US" i="1" u="sng" dirty="0"/>
              <a:t>for further investigation</a:t>
            </a:r>
            <a:r>
              <a:rPr lang="en-US" u="sng" dirty="0"/>
              <a:t> </a:t>
            </a:r>
            <a:endParaRPr lang="en-US" dirty="0"/>
          </a:p>
          <a:p>
            <a:r>
              <a:rPr lang="en-US" dirty="0"/>
              <a:t>E.g. What happens to </a:t>
            </a:r>
            <a:r>
              <a:rPr lang="en-US" i="1" dirty="0"/>
              <a:t>C. elegans</a:t>
            </a:r>
            <a:r>
              <a:rPr lang="en-US" dirty="0"/>
              <a:t> when we knockdown APR1?</a:t>
            </a:r>
          </a:p>
        </p:txBody>
      </p:sp>
      <p:pic>
        <p:nvPicPr>
          <p:cNvPr id="3" name="Picture 2">
            <a:extLst>
              <a:ext uri="{FF2B5EF4-FFF2-40B4-BE49-F238E27FC236}">
                <a16:creationId xmlns:a16="http://schemas.microsoft.com/office/drawing/2014/main" id="{D3F09EA7-CCD7-847E-F790-2BFBB4563EEE}"/>
              </a:ext>
            </a:extLst>
          </p:cNvPr>
          <p:cNvPicPr>
            <a:picLocks noChangeAspect="1"/>
          </p:cNvPicPr>
          <p:nvPr/>
        </p:nvPicPr>
        <p:blipFill>
          <a:blip r:embed="rId2"/>
          <a:stretch>
            <a:fillRect/>
          </a:stretch>
        </p:blipFill>
        <p:spPr>
          <a:xfrm>
            <a:off x="9042400" y="0"/>
            <a:ext cx="3125216" cy="1757934"/>
          </a:xfrm>
          <a:prstGeom prst="rect">
            <a:avLst/>
          </a:prstGeom>
        </p:spPr>
      </p:pic>
    </p:spTree>
    <p:extLst>
      <p:ext uri="{BB962C8B-B14F-4D97-AF65-F5344CB8AC3E}">
        <p14:creationId xmlns:p14="http://schemas.microsoft.com/office/powerpoint/2010/main" val="14101872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04974-F414-4EEF-5FDB-9F0C13CB143F}"/>
              </a:ext>
            </a:extLst>
          </p:cNvPr>
          <p:cNvSpPr>
            <a:spLocks noGrp="1"/>
          </p:cNvSpPr>
          <p:nvPr>
            <p:ph type="title"/>
          </p:nvPr>
        </p:nvSpPr>
        <p:spPr/>
        <p:txBody>
          <a:bodyPr/>
          <a:lstStyle/>
          <a:p>
            <a:r>
              <a:rPr lang="en-US" dirty="0"/>
              <a:t>Confirmatory versus Exploratory Research</a:t>
            </a:r>
          </a:p>
        </p:txBody>
      </p:sp>
      <p:sp>
        <p:nvSpPr>
          <p:cNvPr id="4" name="Text Placeholder 3">
            <a:extLst>
              <a:ext uri="{FF2B5EF4-FFF2-40B4-BE49-F238E27FC236}">
                <a16:creationId xmlns:a16="http://schemas.microsoft.com/office/drawing/2014/main" id="{D787A21E-08D1-A991-165D-DA3FA19D4CA6}"/>
              </a:ext>
            </a:extLst>
          </p:cNvPr>
          <p:cNvSpPr>
            <a:spLocks noGrp="1"/>
          </p:cNvSpPr>
          <p:nvPr>
            <p:ph type="body" idx="1"/>
          </p:nvPr>
        </p:nvSpPr>
        <p:spPr/>
        <p:txBody>
          <a:bodyPr>
            <a:normAutofit/>
          </a:bodyPr>
          <a:lstStyle/>
          <a:p>
            <a:r>
              <a:rPr lang="en-US" sz="2400" dirty="0"/>
              <a:t>Confirmatory		</a:t>
            </a:r>
          </a:p>
        </p:txBody>
      </p:sp>
      <p:sp>
        <p:nvSpPr>
          <p:cNvPr id="5" name="Content Placeholder 4">
            <a:extLst>
              <a:ext uri="{FF2B5EF4-FFF2-40B4-BE49-F238E27FC236}">
                <a16:creationId xmlns:a16="http://schemas.microsoft.com/office/drawing/2014/main" id="{46E6E93E-43FB-A428-61E6-E1B8DB17E571}"/>
              </a:ext>
            </a:extLst>
          </p:cNvPr>
          <p:cNvSpPr>
            <a:spLocks noGrp="1"/>
          </p:cNvSpPr>
          <p:nvPr>
            <p:ph sz="half" idx="2"/>
          </p:nvPr>
        </p:nvSpPr>
        <p:spPr/>
        <p:txBody>
          <a:bodyPr>
            <a:normAutofit/>
          </a:bodyPr>
          <a:lstStyle/>
          <a:p>
            <a:r>
              <a:rPr lang="en-US" sz="1400" dirty="0"/>
              <a:t>Tests a hypothesis,  usually generated </a:t>
            </a:r>
            <a:r>
              <a:rPr lang="en-US" sz="1400" i="1" u="sng" dirty="0"/>
              <a:t>based on prior knowledge of the problem</a:t>
            </a:r>
          </a:p>
          <a:p>
            <a:r>
              <a:rPr lang="en-US" sz="1400" dirty="0"/>
              <a:t>Methods and analyses can (and should!) be defined at the outset</a:t>
            </a:r>
          </a:p>
          <a:p>
            <a:r>
              <a:rPr lang="en-US" sz="1400" dirty="0"/>
              <a:t>Results confirm or refute the hypothesis</a:t>
            </a:r>
          </a:p>
          <a:p>
            <a:r>
              <a:rPr lang="en-US" dirty="0"/>
              <a:t>E.g. Based on its expression in brain, does knockdown of the APR1 gene increase foolishness in </a:t>
            </a:r>
            <a:r>
              <a:rPr lang="en-US" i="1" dirty="0"/>
              <a:t>C. elegans</a:t>
            </a:r>
            <a:r>
              <a:rPr lang="en-US" dirty="0"/>
              <a:t>?</a:t>
            </a:r>
          </a:p>
        </p:txBody>
      </p:sp>
      <p:sp>
        <p:nvSpPr>
          <p:cNvPr id="6" name="Text Placeholder 5">
            <a:extLst>
              <a:ext uri="{FF2B5EF4-FFF2-40B4-BE49-F238E27FC236}">
                <a16:creationId xmlns:a16="http://schemas.microsoft.com/office/drawing/2014/main" id="{638FE005-AA54-476D-A483-0C04064C00BA}"/>
              </a:ext>
            </a:extLst>
          </p:cNvPr>
          <p:cNvSpPr>
            <a:spLocks noGrp="1"/>
          </p:cNvSpPr>
          <p:nvPr>
            <p:ph type="body" sz="quarter" idx="3"/>
          </p:nvPr>
        </p:nvSpPr>
        <p:spPr>
          <a:xfrm>
            <a:off x="6520856" y="2074334"/>
            <a:ext cx="4663440" cy="640080"/>
          </a:xfrm>
        </p:spPr>
        <p:txBody>
          <a:bodyPr>
            <a:normAutofit/>
          </a:bodyPr>
          <a:lstStyle/>
          <a:p>
            <a:r>
              <a:rPr lang="en-US" sz="2400" dirty="0"/>
              <a:t>Exploratory</a:t>
            </a:r>
          </a:p>
        </p:txBody>
      </p:sp>
      <p:sp>
        <p:nvSpPr>
          <p:cNvPr id="7" name="Content Placeholder 6">
            <a:extLst>
              <a:ext uri="{FF2B5EF4-FFF2-40B4-BE49-F238E27FC236}">
                <a16:creationId xmlns:a16="http://schemas.microsoft.com/office/drawing/2014/main" id="{3784317F-4994-A3E6-054F-35B51455F7FF}"/>
              </a:ext>
            </a:extLst>
          </p:cNvPr>
          <p:cNvSpPr>
            <a:spLocks noGrp="1"/>
          </p:cNvSpPr>
          <p:nvPr>
            <p:ph sz="quarter" idx="4"/>
          </p:nvPr>
        </p:nvSpPr>
        <p:spPr/>
        <p:txBody>
          <a:bodyPr>
            <a:normAutofit/>
          </a:bodyPr>
          <a:lstStyle/>
          <a:p>
            <a:r>
              <a:rPr lang="en-US" sz="1400" dirty="0"/>
              <a:t>Generates new hypotheses based on the data collected</a:t>
            </a:r>
          </a:p>
          <a:p>
            <a:r>
              <a:rPr lang="en-US" sz="1400" dirty="0"/>
              <a:t>Methods, especially for analysis, may be flexible</a:t>
            </a:r>
          </a:p>
          <a:p>
            <a:r>
              <a:rPr lang="en-US" sz="1400" dirty="0"/>
              <a:t>Results identify patterns and trends </a:t>
            </a:r>
            <a:r>
              <a:rPr lang="en-US" sz="1400" i="1" u="sng" dirty="0"/>
              <a:t>for further investigation</a:t>
            </a:r>
            <a:r>
              <a:rPr lang="en-US" sz="1400" u="sng" dirty="0"/>
              <a:t> </a:t>
            </a:r>
            <a:endParaRPr lang="en-US" sz="1400" dirty="0"/>
          </a:p>
          <a:p>
            <a:r>
              <a:rPr lang="en-US" dirty="0"/>
              <a:t>E.g. What happens to </a:t>
            </a:r>
            <a:r>
              <a:rPr lang="en-US" i="1" dirty="0"/>
              <a:t>C. elegans</a:t>
            </a:r>
            <a:r>
              <a:rPr lang="en-US" dirty="0"/>
              <a:t> when we knockdown APR1?</a:t>
            </a:r>
          </a:p>
        </p:txBody>
      </p:sp>
      <p:sp>
        <p:nvSpPr>
          <p:cNvPr id="11" name="TextBox 10">
            <a:extLst>
              <a:ext uri="{FF2B5EF4-FFF2-40B4-BE49-F238E27FC236}">
                <a16:creationId xmlns:a16="http://schemas.microsoft.com/office/drawing/2014/main" id="{1A641260-EFA7-57FC-EBE1-4A924B844C98}"/>
              </a:ext>
            </a:extLst>
          </p:cNvPr>
          <p:cNvSpPr txBox="1"/>
          <p:nvPr/>
        </p:nvSpPr>
        <p:spPr>
          <a:xfrm>
            <a:off x="1066800" y="5526524"/>
            <a:ext cx="2855012" cy="369332"/>
          </a:xfrm>
          <a:prstGeom prst="rect">
            <a:avLst/>
          </a:prstGeom>
          <a:noFill/>
        </p:spPr>
        <p:txBody>
          <a:bodyPr wrap="none" rtlCol="0">
            <a:spAutoFit/>
          </a:bodyPr>
          <a:lstStyle/>
          <a:p>
            <a:r>
              <a:rPr lang="en-US" b="1" dirty="0">
                <a:solidFill>
                  <a:schemeClr val="accent2"/>
                </a:solidFill>
              </a:rPr>
              <a:t>-&gt; Evaluate foolishness </a:t>
            </a:r>
          </a:p>
        </p:txBody>
      </p:sp>
      <p:sp>
        <p:nvSpPr>
          <p:cNvPr id="12" name="TextBox 11">
            <a:extLst>
              <a:ext uri="{FF2B5EF4-FFF2-40B4-BE49-F238E27FC236}">
                <a16:creationId xmlns:a16="http://schemas.microsoft.com/office/drawing/2014/main" id="{F6FCE1D9-3A8E-500F-ED8D-B003473348C5}"/>
              </a:ext>
            </a:extLst>
          </p:cNvPr>
          <p:cNvSpPr txBox="1"/>
          <p:nvPr/>
        </p:nvSpPr>
        <p:spPr>
          <a:xfrm>
            <a:off x="6369935" y="5388024"/>
            <a:ext cx="5466465" cy="646331"/>
          </a:xfrm>
          <a:prstGeom prst="rect">
            <a:avLst/>
          </a:prstGeom>
          <a:noFill/>
        </p:spPr>
        <p:txBody>
          <a:bodyPr wrap="square" rtlCol="0">
            <a:spAutoFit/>
          </a:bodyPr>
          <a:lstStyle/>
          <a:p>
            <a:r>
              <a:rPr lang="en-US" b="1" dirty="0">
                <a:solidFill>
                  <a:schemeClr val="accent2"/>
                </a:solidFill>
              </a:rPr>
              <a:t>-&gt; Evaluate multiple measures of </a:t>
            </a:r>
            <a:r>
              <a:rPr lang="en-US" b="1" i="1" dirty="0">
                <a:solidFill>
                  <a:schemeClr val="accent2"/>
                </a:solidFill>
              </a:rPr>
              <a:t>C. elegans </a:t>
            </a:r>
            <a:r>
              <a:rPr lang="en-US" b="1" dirty="0">
                <a:solidFill>
                  <a:schemeClr val="accent2"/>
                </a:solidFill>
              </a:rPr>
              <a:t>health (may include foolishness) </a:t>
            </a:r>
          </a:p>
        </p:txBody>
      </p:sp>
    </p:spTree>
    <p:extLst>
      <p:ext uri="{BB962C8B-B14F-4D97-AF65-F5344CB8AC3E}">
        <p14:creationId xmlns:p14="http://schemas.microsoft.com/office/powerpoint/2010/main" val="6210905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BFF4ECE3-F9EA-1077-0CD3-67256F28ECC4}"/>
              </a:ext>
            </a:extLst>
          </p:cNvPr>
          <p:cNvSpPr>
            <a:spLocks noGrp="1"/>
          </p:cNvSpPr>
          <p:nvPr>
            <p:ph sz="quarter" idx="4"/>
          </p:nvPr>
        </p:nvSpPr>
        <p:spPr>
          <a:xfrm>
            <a:off x="7180072" y="1437971"/>
            <a:ext cx="4663440" cy="4210989"/>
          </a:xfrm>
        </p:spPr>
        <p:txBody>
          <a:bodyPr>
            <a:normAutofit/>
          </a:bodyPr>
          <a:lstStyle/>
          <a:p>
            <a:r>
              <a:rPr lang="en-US" sz="4000" dirty="0"/>
              <a:t> 10%</a:t>
            </a:r>
          </a:p>
          <a:p>
            <a:r>
              <a:rPr lang="en-US" sz="4000" dirty="0"/>
              <a:t> 35 %</a:t>
            </a:r>
          </a:p>
          <a:p>
            <a:r>
              <a:rPr lang="en-US" sz="4000" dirty="0"/>
              <a:t> 50%</a:t>
            </a:r>
          </a:p>
          <a:p>
            <a:r>
              <a:rPr lang="en-US" sz="4000" dirty="0"/>
              <a:t> 85%</a:t>
            </a:r>
          </a:p>
          <a:p>
            <a:r>
              <a:rPr lang="en-US" sz="4000" dirty="0"/>
              <a:t> 100%</a:t>
            </a:r>
          </a:p>
        </p:txBody>
      </p:sp>
      <p:sp>
        <p:nvSpPr>
          <p:cNvPr id="31" name="Speech Bubble: Rectangle 30">
            <a:extLst>
              <a:ext uri="{FF2B5EF4-FFF2-40B4-BE49-F238E27FC236}">
                <a16:creationId xmlns:a16="http://schemas.microsoft.com/office/drawing/2014/main" id="{6618C754-293A-3BC6-E4C0-37F80DCC2C45}"/>
              </a:ext>
            </a:extLst>
          </p:cNvPr>
          <p:cNvSpPr/>
          <p:nvPr/>
        </p:nvSpPr>
        <p:spPr>
          <a:xfrm>
            <a:off x="1332404" y="1044072"/>
            <a:ext cx="4956636" cy="3466968"/>
          </a:xfrm>
          <a:prstGeom prst="wedgeRectCallout">
            <a:avLst>
              <a:gd name="adj1" fmla="val -7078"/>
              <a:gd name="adj2" fmla="val 103211"/>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t>What % of </a:t>
            </a:r>
            <a:r>
              <a:rPr lang="en-US" sz="3200" i="1" dirty="0"/>
              <a:t>C. elegans </a:t>
            </a:r>
            <a:r>
              <a:rPr lang="en-US" sz="3200" dirty="0"/>
              <a:t>genes show no overt phenotype when knocked down?</a:t>
            </a:r>
          </a:p>
        </p:txBody>
      </p:sp>
      <p:sp>
        <p:nvSpPr>
          <p:cNvPr id="33" name="TextBox 32">
            <a:extLst>
              <a:ext uri="{FF2B5EF4-FFF2-40B4-BE49-F238E27FC236}">
                <a16:creationId xmlns:a16="http://schemas.microsoft.com/office/drawing/2014/main" id="{A95C4178-DC4F-E5CB-AF97-2764C0709A2A}"/>
              </a:ext>
            </a:extLst>
          </p:cNvPr>
          <p:cNvSpPr txBox="1"/>
          <p:nvPr/>
        </p:nvSpPr>
        <p:spPr>
          <a:xfrm>
            <a:off x="505786" y="6564031"/>
            <a:ext cx="12539654" cy="584775"/>
          </a:xfrm>
          <a:prstGeom prst="rect">
            <a:avLst/>
          </a:prstGeom>
          <a:noFill/>
        </p:spPr>
        <p:txBody>
          <a:bodyPr wrap="square">
            <a:spAutoFit/>
          </a:bodyPr>
          <a:lstStyle/>
          <a:p>
            <a:r>
              <a:rPr lang="fr-FR" sz="1600" dirty="0"/>
              <a:t>Ramani et al (2012) </a:t>
            </a:r>
            <a:r>
              <a:rPr lang="fr-FR" sz="1600" dirty="0" err="1"/>
              <a:t>doi</a:t>
            </a:r>
            <a:r>
              <a:rPr lang="fr-FR" sz="1600" dirty="0"/>
              <a:t>: 10.1016/j.cell.2012.01.019 </a:t>
            </a:r>
            <a:r>
              <a:rPr lang="en-US" sz="1600" dirty="0"/>
              <a:t>The majority of animal genes are required for wild-type fitness</a:t>
            </a:r>
          </a:p>
          <a:p>
            <a:endParaRPr lang="en-US" sz="1600" dirty="0"/>
          </a:p>
        </p:txBody>
      </p:sp>
    </p:spTree>
    <p:extLst>
      <p:ext uri="{BB962C8B-B14F-4D97-AF65-F5344CB8AC3E}">
        <p14:creationId xmlns:p14="http://schemas.microsoft.com/office/powerpoint/2010/main" val="1189334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par>
                                <p:cTn id="7" presetID="19" presetClass="emph" presetSubtype="0" fill="hold" nodeType="withEffect">
                                  <p:stCondLst>
                                    <p:cond delay="0"/>
                                  </p:stCondLst>
                                  <p:childTnLst>
                                    <p:animClr clrSpc="rgb" dir="cw">
                                      <p:cBhvr override="childStyle">
                                        <p:cTn id="8" dur="500" fill="hold"/>
                                        <p:tgtEl>
                                          <p:spTgt spid="6">
                                            <p:txEl>
                                              <p:pRg st="3" end="3"/>
                                            </p:txEl>
                                          </p:spTgt>
                                        </p:tgtEl>
                                        <p:attrNameLst>
                                          <p:attrName>style.color</p:attrName>
                                        </p:attrNameLst>
                                      </p:cBhvr>
                                      <p:to>
                                        <a:schemeClr val="accent2"/>
                                      </p:to>
                                    </p:animClr>
                                    <p:animClr clrSpc="rgb" dir="cw">
                                      <p:cBhvr>
                                        <p:cTn id="9" dur="500" fill="hold"/>
                                        <p:tgtEl>
                                          <p:spTgt spid="6">
                                            <p:txEl>
                                              <p:pRg st="3" end="3"/>
                                            </p:txEl>
                                          </p:spTgt>
                                        </p:tgtEl>
                                        <p:attrNameLst>
                                          <p:attrName>fillcolor</p:attrName>
                                        </p:attrNameLst>
                                      </p:cBhvr>
                                      <p:to>
                                        <a:schemeClr val="accent2"/>
                                      </p:to>
                                    </p:animClr>
                                    <p:set>
                                      <p:cBhvr>
                                        <p:cTn id="10" dur="500" fill="hold"/>
                                        <p:tgtEl>
                                          <p:spTgt spid="6">
                                            <p:txEl>
                                              <p:pRg st="3" end="3"/>
                                            </p:txEl>
                                          </p:spTgt>
                                        </p:tgtEl>
                                        <p:attrNameLst>
                                          <p:attrName>fill.type</p:attrName>
                                        </p:attrNameLst>
                                      </p:cBhvr>
                                      <p:to>
                                        <p:strVal val="solid"/>
                                      </p:to>
                                    </p:set>
                                    <p:set>
                                      <p:cBhvr>
                                        <p:cTn id="11" dur="500" fill="hold"/>
                                        <p:tgtEl>
                                          <p:spTgt spid="6">
                                            <p:txEl>
                                              <p:pRg st="3" end="3"/>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D86C8-CDD9-A161-62C9-1E7A44C6298C}"/>
              </a:ext>
            </a:extLst>
          </p:cNvPr>
          <p:cNvSpPr>
            <a:spLocks noGrp="1"/>
          </p:cNvSpPr>
          <p:nvPr>
            <p:ph type="title"/>
          </p:nvPr>
        </p:nvSpPr>
        <p:spPr>
          <a:xfrm>
            <a:off x="951187" y="2261187"/>
            <a:ext cx="10058400" cy="1371600"/>
          </a:xfrm>
        </p:spPr>
        <p:txBody>
          <a:bodyPr>
            <a:normAutofit fontScale="90000"/>
          </a:bodyPr>
          <a:lstStyle/>
          <a:p>
            <a:pPr algn="ctr"/>
            <a:r>
              <a:rPr lang="en-US" dirty="0"/>
              <a:t>So ANY experiment looking for a worm knockdown to have ANY phenotype is already quite likely to be unsuccessful!</a:t>
            </a:r>
          </a:p>
        </p:txBody>
      </p:sp>
      <p:sp>
        <p:nvSpPr>
          <p:cNvPr id="7" name="TextBox 6">
            <a:extLst>
              <a:ext uri="{FF2B5EF4-FFF2-40B4-BE49-F238E27FC236}">
                <a16:creationId xmlns:a16="http://schemas.microsoft.com/office/drawing/2014/main" id="{230928E8-DE7F-C1CF-1642-E165CD74C3A1}"/>
              </a:ext>
            </a:extLst>
          </p:cNvPr>
          <p:cNvSpPr txBox="1"/>
          <p:nvPr/>
        </p:nvSpPr>
        <p:spPr>
          <a:xfrm>
            <a:off x="1300480" y="4277360"/>
            <a:ext cx="9906000" cy="1200329"/>
          </a:xfrm>
          <a:prstGeom prst="rect">
            <a:avLst/>
          </a:prstGeom>
          <a:noFill/>
        </p:spPr>
        <p:txBody>
          <a:bodyPr wrap="square" rtlCol="0">
            <a:spAutoFit/>
          </a:bodyPr>
          <a:lstStyle/>
          <a:p>
            <a:r>
              <a:rPr lang="en-US" dirty="0"/>
              <a:t>85% of genes have no phenotype</a:t>
            </a:r>
          </a:p>
          <a:p>
            <a:endParaRPr lang="en-US" dirty="0"/>
          </a:p>
          <a:p>
            <a:r>
              <a:rPr lang="en-US" dirty="0"/>
              <a:t>Of the remaining 15% - some genes are essential (phenotype is death!), and the remainder are divided among multiple phenotypes that require different assays to detect them!</a:t>
            </a:r>
          </a:p>
        </p:txBody>
      </p:sp>
    </p:spTree>
    <p:extLst>
      <p:ext uri="{BB962C8B-B14F-4D97-AF65-F5344CB8AC3E}">
        <p14:creationId xmlns:p14="http://schemas.microsoft.com/office/powerpoint/2010/main" val="37132964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8DDBF-7C9B-5272-4BCA-2BB1B7908A1B}"/>
              </a:ext>
            </a:extLst>
          </p:cNvPr>
          <p:cNvSpPr>
            <a:spLocks noGrp="1"/>
          </p:cNvSpPr>
          <p:nvPr>
            <p:ph type="title"/>
          </p:nvPr>
        </p:nvSpPr>
        <p:spPr/>
        <p:txBody>
          <a:bodyPr/>
          <a:lstStyle/>
          <a:p>
            <a:r>
              <a:rPr lang="en-US" dirty="0"/>
              <a:t>Prior knowledge guides you where to look (and vastly improves your chances of success)!</a:t>
            </a:r>
          </a:p>
        </p:txBody>
      </p:sp>
      <p:pic>
        <p:nvPicPr>
          <p:cNvPr id="4" name="Graphic 3" descr="Open book outline">
            <a:extLst>
              <a:ext uri="{FF2B5EF4-FFF2-40B4-BE49-F238E27FC236}">
                <a16:creationId xmlns:a16="http://schemas.microsoft.com/office/drawing/2014/main" id="{2DA060BB-8629-EF80-9C78-32745A2878A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075091" y="3204752"/>
            <a:ext cx="1920993" cy="1920993"/>
          </a:xfrm>
          <a:prstGeom prst="rect">
            <a:avLst/>
          </a:prstGeom>
        </p:spPr>
      </p:pic>
      <p:pic>
        <p:nvPicPr>
          <p:cNvPr id="6" name="Graphic 5" descr="Books outline">
            <a:extLst>
              <a:ext uri="{FF2B5EF4-FFF2-40B4-BE49-F238E27FC236}">
                <a16:creationId xmlns:a16="http://schemas.microsoft.com/office/drawing/2014/main" id="{4DE1F948-CFFD-FA37-DFC6-7BD337E78AF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61899" y="1980823"/>
            <a:ext cx="1920993" cy="1920993"/>
          </a:xfrm>
          <a:prstGeom prst="rect">
            <a:avLst/>
          </a:prstGeom>
        </p:spPr>
      </p:pic>
      <p:sp>
        <p:nvSpPr>
          <p:cNvPr id="7" name="Arrow: Right 6">
            <a:extLst>
              <a:ext uri="{FF2B5EF4-FFF2-40B4-BE49-F238E27FC236}">
                <a16:creationId xmlns:a16="http://schemas.microsoft.com/office/drawing/2014/main" id="{D9152633-2C64-748D-DDE0-B13F48B0AC4A}"/>
              </a:ext>
            </a:extLst>
          </p:cNvPr>
          <p:cNvSpPr/>
          <p:nvPr/>
        </p:nvSpPr>
        <p:spPr>
          <a:xfrm>
            <a:off x="4450080" y="3037840"/>
            <a:ext cx="1920993" cy="4165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1A67761-FFBE-A682-171B-C36D289DDA92}"/>
              </a:ext>
            </a:extLst>
          </p:cNvPr>
          <p:cNvPicPr>
            <a:picLocks noChangeAspect="1"/>
          </p:cNvPicPr>
          <p:nvPr/>
        </p:nvPicPr>
        <p:blipFill>
          <a:blip r:embed="rId6">
            <a:clrChange>
              <a:clrFrom>
                <a:srgbClr val="F6FF1D"/>
              </a:clrFrom>
              <a:clrTo>
                <a:srgbClr val="F6FF1D">
                  <a:alpha val="0"/>
                </a:srgbClr>
              </a:clrTo>
            </a:clrChange>
          </a:blip>
          <a:srcRect l="1686" r="50000" b="50000"/>
          <a:stretch/>
        </p:blipFill>
        <p:spPr>
          <a:xfrm>
            <a:off x="6925157" y="2489576"/>
            <a:ext cx="3496567" cy="1554480"/>
          </a:xfrm>
          <a:prstGeom prst="rect">
            <a:avLst/>
          </a:prstGeom>
        </p:spPr>
      </p:pic>
      <p:sp>
        <p:nvSpPr>
          <p:cNvPr id="9" name="Rectangle 8">
            <a:extLst>
              <a:ext uri="{FF2B5EF4-FFF2-40B4-BE49-F238E27FC236}">
                <a16:creationId xmlns:a16="http://schemas.microsoft.com/office/drawing/2014/main" id="{2FC9FFB4-ACF6-EC9A-AE6F-EB1F69A31499}"/>
              </a:ext>
            </a:extLst>
          </p:cNvPr>
          <p:cNvSpPr/>
          <p:nvPr/>
        </p:nvSpPr>
        <p:spPr>
          <a:xfrm rot="19699806">
            <a:off x="9836752" y="3519681"/>
            <a:ext cx="91440" cy="176459"/>
          </a:xfrm>
          <a:prstGeom prst="rect">
            <a:avLst/>
          </a:prstGeom>
          <a:solidFill>
            <a:srgbClr val="6F6F6F"/>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highlight>
                <a:srgbClr val="FFFF00"/>
              </a:highlight>
            </a:endParaRPr>
          </a:p>
        </p:txBody>
      </p:sp>
      <p:sp>
        <p:nvSpPr>
          <p:cNvPr id="10" name="Freeform: Shape 9">
            <a:extLst>
              <a:ext uri="{FF2B5EF4-FFF2-40B4-BE49-F238E27FC236}">
                <a16:creationId xmlns:a16="http://schemas.microsoft.com/office/drawing/2014/main" id="{83125869-777B-20D6-A567-D44CDAE13831}"/>
              </a:ext>
            </a:extLst>
          </p:cNvPr>
          <p:cNvSpPr/>
          <p:nvPr/>
        </p:nvSpPr>
        <p:spPr>
          <a:xfrm>
            <a:off x="7010400" y="2590800"/>
            <a:ext cx="76407" cy="71226"/>
          </a:xfrm>
          <a:custGeom>
            <a:avLst/>
            <a:gdLst>
              <a:gd name="connsiteX0" fmla="*/ 0 w 76407"/>
              <a:gd name="connsiteY0" fmla="*/ 0 h 71226"/>
              <a:gd name="connsiteX1" fmla="*/ 50800 w 76407"/>
              <a:gd name="connsiteY1" fmla="*/ 20320 h 71226"/>
              <a:gd name="connsiteX2" fmla="*/ 20320 w 76407"/>
              <a:gd name="connsiteY2" fmla="*/ 60960 h 71226"/>
              <a:gd name="connsiteX3" fmla="*/ 0 w 76407"/>
              <a:gd name="connsiteY3" fmla="*/ 0 h 71226"/>
            </a:gdLst>
            <a:ahLst/>
            <a:cxnLst>
              <a:cxn ang="0">
                <a:pos x="connsiteX0" y="connsiteY0"/>
              </a:cxn>
              <a:cxn ang="0">
                <a:pos x="connsiteX1" y="connsiteY1"/>
              </a:cxn>
              <a:cxn ang="0">
                <a:pos x="connsiteX2" y="connsiteY2"/>
              </a:cxn>
              <a:cxn ang="0">
                <a:pos x="connsiteX3" y="connsiteY3"/>
              </a:cxn>
            </a:cxnLst>
            <a:rect l="l" t="t" r="r" b="b"/>
            <a:pathLst>
              <a:path w="76407" h="71226">
                <a:moveTo>
                  <a:pt x="0" y="0"/>
                </a:moveTo>
                <a:cubicBezTo>
                  <a:pt x="16933" y="6773"/>
                  <a:pt x="38931" y="6473"/>
                  <a:pt x="50800" y="20320"/>
                </a:cubicBezTo>
                <a:cubicBezTo>
                  <a:pt x="117638" y="98297"/>
                  <a:pt x="34098" y="64404"/>
                  <a:pt x="20320" y="60960"/>
                </a:cubicBezTo>
                <a:lnTo>
                  <a:pt x="0" y="0"/>
                </a:lnTo>
                <a:close/>
              </a:path>
            </a:pathLst>
          </a:custGeom>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2CEB879E-8486-DFA6-C937-CCC33B95DB78}"/>
              </a:ext>
            </a:extLst>
          </p:cNvPr>
          <p:cNvSpPr txBox="1"/>
          <p:nvPr/>
        </p:nvSpPr>
        <p:spPr>
          <a:xfrm>
            <a:off x="6792167" y="2120244"/>
            <a:ext cx="2870145" cy="369332"/>
          </a:xfrm>
          <a:prstGeom prst="rect">
            <a:avLst/>
          </a:prstGeom>
          <a:noFill/>
        </p:spPr>
        <p:txBody>
          <a:bodyPr wrap="none" rtlCol="0">
            <a:spAutoFit/>
          </a:bodyPr>
          <a:lstStyle/>
          <a:p>
            <a:r>
              <a:rPr lang="en-US" dirty="0"/>
              <a:t>APR1 expressed in brain</a:t>
            </a:r>
          </a:p>
        </p:txBody>
      </p:sp>
      <p:sp>
        <p:nvSpPr>
          <p:cNvPr id="12" name="Arrow: Down 11">
            <a:extLst>
              <a:ext uri="{FF2B5EF4-FFF2-40B4-BE49-F238E27FC236}">
                <a16:creationId xmlns:a16="http://schemas.microsoft.com/office/drawing/2014/main" id="{92C72DE2-9BE4-E32F-81B4-4BAB66EE0031}"/>
              </a:ext>
            </a:extLst>
          </p:cNvPr>
          <p:cNvSpPr/>
          <p:nvPr/>
        </p:nvSpPr>
        <p:spPr>
          <a:xfrm>
            <a:off x="8371840" y="4185920"/>
            <a:ext cx="528320" cy="416560"/>
          </a:xfrm>
          <a:prstGeom prst="downArrow">
            <a:avLst>
              <a:gd name="adj1" fmla="val 15385"/>
              <a:gd name="adj2" fmla="val 500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E74603A1-E062-310B-C99A-B20122F451CF}"/>
              </a:ext>
            </a:extLst>
          </p:cNvPr>
          <p:cNvSpPr txBox="1"/>
          <p:nvPr/>
        </p:nvSpPr>
        <p:spPr>
          <a:xfrm>
            <a:off x="7406641" y="4726245"/>
            <a:ext cx="3496566" cy="923330"/>
          </a:xfrm>
          <a:prstGeom prst="rect">
            <a:avLst/>
          </a:prstGeom>
          <a:noFill/>
        </p:spPr>
        <p:txBody>
          <a:bodyPr wrap="square" rtlCol="0">
            <a:spAutoFit/>
          </a:bodyPr>
          <a:lstStyle/>
          <a:p>
            <a:r>
              <a:rPr lang="en-US" dirty="0"/>
              <a:t>Maybe APR1 is required for worms to make smart decisions?</a:t>
            </a:r>
          </a:p>
        </p:txBody>
      </p:sp>
      <p:sp>
        <p:nvSpPr>
          <p:cNvPr id="14" name="Arrow: Down 13">
            <a:extLst>
              <a:ext uri="{FF2B5EF4-FFF2-40B4-BE49-F238E27FC236}">
                <a16:creationId xmlns:a16="http://schemas.microsoft.com/office/drawing/2014/main" id="{8E7477BB-B52A-B629-9561-1CB65E9FD3A9}"/>
              </a:ext>
            </a:extLst>
          </p:cNvPr>
          <p:cNvSpPr/>
          <p:nvPr/>
        </p:nvSpPr>
        <p:spPr>
          <a:xfrm>
            <a:off x="8409280" y="5565060"/>
            <a:ext cx="528320" cy="416560"/>
          </a:xfrm>
          <a:prstGeom prst="downArrow">
            <a:avLst>
              <a:gd name="adj1" fmla="val 15385"/>
              <a:gd name="adj2" fmla="val 500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07D0FB14-499A-B025-526C-A85841DBD11C}"/>
              </a:ext>
            </a:extLst>
          </p:cNvPr>
          <p:cNvSpPr txBox="1"/>
          <p:nvPr/>
        </p:nvSpPr>
        <p:spPr>
          <a:xfrm>
            <a:off x="7406641" y="5892240"/>
            <a:ext cx="3496566" cy="369332"/>
          </a:xfrm>
          <a:prstGeom prst="rect">
            <a:avLst/>
          </a:prstGeom>
          <a:noFill/>
        </p:spPr>
        <p:txBody>
          <a:bodyPr wrap="square" rtlCol="0">
            <a:spAutoFit/>
          </a:bodyPr>
          <a:lstStyle/>
          <a:p>
            <a:r>
              <a:rPr lang="en-US" dirty="0"/>
              <a:t>Evaluate decision-making</a:t>
            </a:r>
          </a:p>
        </p:txBody>
      </p:sp>
    </p:spTree>
    <p:extLst>
      <p:ext uri="{BB962C8B-B14F-4D97-AF65-F5344CB8AC3E}">
        <p14:creationId xmlns:p14="http://schemas.microsoft.com/office/powerpoint/2010/main" val="28629593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CA49317-E8E5-BCFF-937F-493A9F97C960}"/>
              </a:ext>
            </a:extLst>
          </p:cNvPr>
          <p:cNvSpPr>
            <a:spLocks noGrp="1"/>
          </p:cNvSpPr>
          <p:nvPr>
            <p:ph type="title"/>
          </p:nvPr>
        </p:nvSpPr>
        <p:spPr/>
        <p:txBody>
          <a:bodyPr>
            <a:normAutofit fontScale="90000"/>
          </a:bodyPr>
          <a:lstStyle/>
          <a:p>
            <a:r>
              <a:rPr lang="en-US" dirty="0"/>
              <a:t>Both exploratory and confirmatory research can get to the right answer (with the right experiment)</a:t>
            </a:r>
          </a:p>
        </p:txBody>
      </p:sp>
      <p:pic>
        <p:nvPicPr>
          <p:cNvPr id="9" name="Picture 8">
            <a:extLst>
              <a:ext uri="{FF2B5EF4-FFF2-40B4-BE49-F238E27FC236}">
                <a16:creationId xmlns:a16="http://schemas.microsoft.com/office/drawing/2014/main" id="{B92DF40E-9DB8-DFA8-413B-A937948D012A}"/>
              </a:ext>
            </a:extLst>
          </p:cNvPr>
          <p:cNvPicPr>
            <a:picLocks noChangeAspect="1"/>
          </p:cNvPicPr>
          <p:nvPr/>
        </p:nvPicPr>
        <p:blipFill>
          <a:blip r:embed="rId2">
            <a:clrChange>
              <a:clrFrom>
                <a:srgbClr val="F6FF1D"/>
              </a:clrFrom>
              <a:clrTo>
                <a:srgbClr val="F6FF1D">
                  <a:alpha val="0"/>
                </a:srgbClr>
              </a:clrTo>
            </a:clrChange>
          </a:blip>
          <a:srcRect l="1686" r="50000" b="50000"/>
          <a:stretch/>
        </p:blipFill>
        <p:spPr>
          <a:xfrm>
            <a:off x="1499717" y="2483224"/>
            <a:ext cx="3496567" cy="1554480"/>
          </a:xfrm>
          <a:prstGeom prst="rect">
            <a:avLst/>
          </a:prstGeom>
        </p:spPr>
      </p:pic>
      <p:pic>
        <p:nvPicPr>
          <p:cNvPr id="16" name="Content Placeholder 15" descr="Party hat outline">
            <a:extLst>
              <a:ext uri="{FF2B5EF4-FFF2-40B4-BE49-F238E27FC236}">
                <a16:creationId xmlns:a16="http://schemas.microsoft.com/office/drawing/2014/main" id="{C6626A23-8DFC-EF37-0215-8913EFE70A9C}"/>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rot="19069706">
            <a:off x="4129290" y="2323054"/>
            <a:ext cx="736759" cy="736759"/>
          </a:xfrm>
        </p:spPr>
      </p:pic>
      <p:sp>
        <p:nvSpPr>
          <p:cNvPr id="17" name="Rectangle 16">
            <a:extLst>
              <a:ext uri="{FF2B5EF4-FFF2-40B4-BE49-F238E27FC236}">
                <a16:creationId xmlns:a16="http://schemas.microsoft.com/office/drawing/2014/main" id="{662606F2-5E00-074D-7CA3-C5AA7C48F4F9}"/>
              </a:ext>
            </a:extLst>
          </p:cNvPr>
          <p:cNvSpPr/>
          <p:nvPr/>
        </p:nvSpPr>
        <p:spPr>
          <a:xfrm rot="19699806">
            <a:off x="4414717" y="3515171"/>
            <a:ext cx="45719" cy="176459"/>
          </a:xfrm>
          <a:prstGeom prst="rect">
            <a:avLst/>
          </a:prstGeom>
          <a:solidFill>
            <a:srgbClr val="6F6F6F"/>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047BA348-40B3-254E-A32B-1483BFAEEA7F}"/>
              </a:ext>
            </a:extLst>
          </p:cNvPr>
          <p:cNvSpPr txBox="1"/>
          <p:nvPr/>
        </p:nvSpPr>
        <p:spPr>
          <a:xfrm>
            <a:off x="3185276" y="5163503"/>
            <a:ext cx="884538" cy="369332"/>
          </a:xfrm>
          <a:prstGeom prst="rect">
            <a:avLst/>
          </a:prstGeom>
          <a:noFill/>
        </p:spPr>
        <p:txBody>
          <a:bodyPr wrap="none" rtlCol="0">
            <a:spAutoFit/>
          </a:bodyPr>
          <a:lstStyle/>
          <a:p>
            <a:r>
              <a:rPr lang="en-US" dirty="0">
                <a:solidFill>
                  <a:schemeClr val="accent1">
                    <a:lumMod val="60000"/>
                    <a:lumOff val="40000"/>
                  </a:schemeClr>
                </a:solidFill>
              </a:rPr>
              <a:t>length</a:t>
            </a:r>
          </a:p>
        </p:txBody>
      </p:sp>
      <p:sp>
        <p:nvSpPr>
          <p:cNvPr id="5" name="TextBox 4">
            <a:extLst>
              <a:ext uri="{FF2B5EF4-FFF2-40B4-BE49-F238E27FC236}">
                <a16:creationId xmlns:a16="http://schemas.microsoft.com/office/drawing/2014/main" id="{9D49A82C-A49B-D4FF-DB6D-20E6154D859F}"/>
              </a:ext>
            </a:extLst>
          </p:cNvPr>
          <p:cNvSpPr txBox="1"/>
          <p:nvPr/>
        </p:nvSpPr>
        <p:spPr>
          <a:xfrm>
            <a:off x="792480" y="4724400"/>
            <a:ext cx="1441292" cy="369332"/>
          </a:xfrm>
          <a:prstGeom prst="rect">
            <a:avLst/>
          </a:prstGeom>
          <a:noFill/>
        </p:spPr>
        <p:txBody>
          <a:bodyPr wrap="none" rtlCol="0">
            <a:spAutoFit/>
          </a:bodyPr>
          <a:lstStyle/>
          <a:p>
            <a:r>
              <a:rPr lang="en-US" dirty="0">
                <a:solidFill>
                  <a:srgbClr val="00B050"/>
                </a:solidFill>
              </a:rPr>
              <a:t>foolishness</a:t>
            </a:r>
          </a:p>
        </p:txBody>
      </p:sp>
      <p:sp>
        <p:nvSpPr>
          <p:cNvPr id="6" name="TextBox 5">
            <a:extLst>
              <a:ext uri="{FF2B5EF4-FFF2-40B4-BE49-F238E27FC236}">
                <a16:creationId xmlns:a16="http://schemas.microsoft.com/office/drawing/2014/main" id="{73B7AAA7-463D-7BAB-19A2-3099871F0C1C}"/>
              </a:ext>
            </a:extLst>
          </p:cNvPr>
          <p:cNvSpPr txBox="1"/>
          <p:nvPr/>
        </p:nvSpPr>
        <p:spPr>
          <a:xfrm>
            <a:off x="1671120" y="5502358"/>
            <a:ext cx="1669240" cy="369332"/>
          </a:xfrm>
          <a:prstGeom prst="rect">
            <a:avLst/>
          </a:prstGeom>
          <a:noFill/>
        </p:spPr>
        <p:txBody>
          <a:bodyPr wrap="none" rtlCol="0">
            <a:spAutoFit/>
          </a:bodyPr>
          <a:lstStyle/>
          <a:p>
            <a:r>
              <a:rPr lang="en-US" dirty="0">
                <a:solidFill>
                  <a:schemeClr val="accent1">
                    <a:lumMod val="60000"/>
                    <a:lumOff val="40000"/>
                  </a:schemeClr>
                </a:solidFill>
              </a:rPr>
              <a:t># of offspring</a:t>
            </a:r>
          </a:p>
        </p:txBody>
      </p:sp>
      <p:sp>
        <p:nvSpPr>
          <p:cNvPr id="8" name="TextBox 7">
            <a:extLst>
              <a:ext uri="{FF2B5EF4-FFF2-40B4-BE49-F238E27FC236}">
                <a16:creationId xmlns:a16="http://schemas.microsoft.com/office/drawing/2014/main" id="{B8A66C69-1024-FDE1-823E-80D54486F635}"/>
              </a:ext>
            </a:extLst>
          </p:cNvPr>
          <p:cNvSpPr txBox="1"/>
          <p:nvPr/>
        </p:nvSpPr>
        <p:spPr>
          <a:xfrm>
            <a:off x="576924" y="5299783"/>
            <a:ext cx="1094723" cy="369332"/>
          </a:xfrm>
          <a:prstGeom prst="rect">
            <a:avLst/>
          </a:prstGeom>
          <a:noFill/>
        </p:spPr>
        <p:txBody>
          <a:bodyPr wrap="none" rtlCol="0">
            <a:spAutoFit/>
          </a:bodyPr>
          <a:lstStyle/>
          <a:p>
            <a:r>
              <a:rPr lang="en-US" dirty="0">
                <a:solidFill>
                  <a:schemeClr val="accent1">
                    <a:lumMod val="60000"/>
                    <a:lumOff val="40000"/>
                  </a:schemeClr>
                </a:solidFill>
              </a:rPr>
              <a:t>lifespan</a:t>
            </a:r>
          </a:p>
        </p:txBody>
      </p:sp>
      <p:sp>
        <p:nvSpPr>
          <p:cNvPr id="14" name="TextBox 13">
            <a:extLst>
              <a:ext uri="{FF2B5EF4-FFF2-40B4-BE49-F238E27FC236}">
                <a16:creationId xmlns:a16="http://schemas.microsoft.com/office/drawing/2014/main" id="{C1CE5741-C892-B6A6-9905-1CCB53192077}"/>
              </a:ext>
            </a:extLst>
          </p:cNvPr>
          <p:cNvSpPr txBox="1"/>
          <p:nvPr/>
        </p:nvSpPr>
        <p:spPr>
          <a:xfrm>
            <a:off x="2601134" y="4387662"/>
            <a:ext cx="1337930" cy="369332"/>
          </a:xfrm>
          <a:prstGeom prst="rect">
            <a:avLst/>
          </a:prstGeom>
          <a:noFill/>
        </p:spPr>
        <p:txBody>
          <a:bodyPr wrap="none" rtlCol="0">
            <a:spAutoFit/>
          </a:bodyPr>
          <a:lstStyle/>
          <a:p>
            <a:r>
              <a:rPr lang="en-US" dirty="0">
                <a:solidFill>
                  <a:schemeClr val="accent1">
                    <a:lumMod val="60000"/>
                    <a:lumOff val="40000"/>
                  </a:schemeClr>
                </a:solidFill>
              </a:rPr>
              <a:t>movement</a:t>
            </a:r>
          </a:p>
        </p:txBody>
      </p:sp>
      <p:sp>
        <p:nvSpPr>
          <p:cNvPr id="15" name="TextBox 14">
            <a:extLst>
              <a:ext uri="{FF2B5EF4-FFF2-40B4-BE49-F238E27FC236}">
                <a16:creationId xmlns:a16="http://schemas.microsoft.com/office/drawing/2014/main" id="{56ECAEE6-846D-2C3B-CB81-E3C2E44F2A1B}"/>
              </a:ext>
            </a:extLst>
          </p:cNvPr>
          <p:cNvSpPr txBox="1"/>
          <p:nvPr/>
        </p:nvSpPr>
        <p:spPr>
          <a:xfrm>
            <a:off x="3495587" y="5675968"/>
            <a:ext cx="1461619" cy="646331"/>
          </a:xfrm>
          <a:prstGeom prst="rect">
            <a:avLst/>
          </a:prstGeom>
          <a:noFill/>
        </p:spPr>
        <p:txBody>
          <a:bodyPr wrap="square" rtlCol="0">
            <a:spAutoFit/>
          </a:bodyPr>
          <a:lstStyle/>
          <a:p>
            <a:pPr algn="ctr"/>
            <a:r>
              <a:rPr lang="en-US" dirty="0">
                <a:solidFill>
                  <a:schemeClr val="accent1">
                    <a:lumMod val="60000"/>
                    <a:lumOff val="40000"/>
                  </a:schemeClr>
                </a:solidFill>
              </a:rPr>
              <a:t>response to alcohol</a:t>
            </a:r>
          </a:p>
        </p:txBody>
      </p:sp>
      <p:sp>
        <p:nvSpPr>
          <p:cNvPr id="18" name="TextBox 17">
            <a:extLst>
              <a:ext uri="{FF2B5EF4-FFF2-40B4-BE49-F238E27FC236}">
                <a16:creationId xmlns:a16="http://schemas.microsoft.com/office/drawing/2014/main" id="{82A22193-17FB-2A64-C720-A570CC2A2E0D}"/>
              </a:ext>
            </a:extLst>
          </p:cNvPr>
          <p:cNvSpPr txBox="1"/>
          <p:nvPr/>
        </p:nvSpPr>
        <p:spPr>
          <a:xfrm>
            <a:off x="4226397" y="4611291"/>
            <a:ext cx="1636222" cy="646331"/>
          </a:xfrm>
          <a:prstGeom prst="rect">
            <a:avLst/>
          </a:prstGeom>
          <a:noFill/>
        </p:spPr>
        <p:txBody>
          <a:bodyPr wrap="square" rtlCol="0">
            <a:spAutoFit/>
          </a:bodyPr>
          <a:lstStyle/>
          <a:p>
            <a:pPr algn="ctr"/>
            <a:r>
              <a:rPr lang="en-US" dirty="0">
                <a:solidFill>
                  <a:schemeClr val="accent1">
                    <a:lumMod val="60000"/>
                    <a:lumOff val="40000"/>
                  </a:schemeClr>
                </a:solidFill>
              </a:rPr>
              <a:t>gut development</a:t>
            </a:r>
          </a:p>
        </p:txBody>
      </p:sp>
      <p:sp>
        <p:nvSpPr>
          <p:cNvPr id="19" name="TextBox 18">
            <a:extLst>
              <a:ext uri="{FF2B5EF4-FFF2-40B4-BE49-F238E27FC236}">
                <a16:creationId xmlns:a16="http://schemas.microsoft.com/office/drawing/2014/main" id="{A605EAC3-400E-D08A-67A7-1E05441E5013}"/>
              </a:ext>
            </a:extLst>
          </p:cNvPr>
          <p:cNvSpPr txBox="1"/>
          <p:nvPr/>
        </p:nvSpPr>
        <p:spPr>
          <a:xfrm>
            <a:off x="1773229" y="6000880"/>
            <a:ext cx="1636222" cy="369332"/>
          </a:xfrm>
          <a:prstGeom prst="rect">
            <a:avLst/>
          </a:prstGeom>
          <a:noFill/>
        </p:spPr>
        <p:txBody>
          <a:bodyPr wrap="square" rtlCol="0">
            <a:spAutoFit/>
          </a:bodyPr>
          <a:lstStyle/>
          <a:p>
            <a:pPr algn="ctr"/>
            <a:r>
              <a:rPr lang="en-US" dirty="0">
                <a:solidFill>
                  <a:schemeClr val="accent1">
                    <a:lumMod val="60000"/>
                    <a:lumOff val="40000"/>
                  </a:schemeClr>
                </a:solidFill>
              </a:rPr>
              <a:t>fertility</a:t>
            </a:r>
          </a:p>
        </p:txBody>
      </p:sp>
      <p:sp>
        <p:nvSpPr>
          <p:cNvPr id="20" name="TextBox 19">
            <a:extLst>
              <a:ext uri="{FF2B5EF4-FFF2-40B4-BE49-F238E27FC236}">
                <a16:creationId xmlns:a16="http://schemas.microsoft.com/office/drawing/2014/main" id="{F81EE09F-F7CE-64A5-2BC6-1095F4A36D80}"/>
              </a:ext>
            </a:extLst>
          </p:cNvPr>
          <p:cNvSpPr txBox="1"/>
          <p:nvPr/>
        </p:nvSpPr>
        <p:spPr>
          <a:xfrm>
            <a:off x="8958836" y="5012515"/>
            <a:ext cx="884538" cy="369332"/>
          </a:xfrm>
          <a:prstGeom prst="rect">
            <a:avLst/>
          </a:prstGeom>
          <a:noFill/>
        </p:spPr>
        <p:txBody>
          <a:bodyPr wrap="none" rtlCol="0">
            <a:spAutoFit/>
          </a:bodyPr>
          <a:lstStyle/>
          <a:p>
            <a:r>
              <a:rPr lang="en-US" dirty="0"/>
              <a:t>length</a:t>
            </a:r>
          </a:p>
        </p:txBody>
      </p:sp>
      <p:sp>
        <p:nvSpPr>
          <p:cNvPr id="21" name="TextBox 20">
            <a:extLst>
              <a:ext uri="{FF2B5EF4-FFF2-40B4-BE49-F238E27FC236}">
                <a16:creationId xmlns:a16="http://schemas.microsoft.com/office/drawing/2014/main" id="{D979E05C-E285-58BC-3C7A-FD1C884A66DB}"/>
              </a:ext>
            </a:extLst>
          </p:cNvPr>
          <p:cNvSpPr txBox="1"/>
          <p:nvPr/>
        </p:nvSpPr>
        <p:spPr>
          <a:xfrm>
            <a:off x="6920562" y="4575017"/>
            <a:ext cx="1441292" cy="369332"/>
          </a:xfrm>
          <a:prstGeom prst="rect">
            <a:avLst/>
          </a:prstGeom>
          <a:noFill/>
        </p:spPr>
        <p:txBody>
          <a:bodyPr wrap="none" rtlCol="0">
            <a:spAutoFit/>
          </a:bodyPr>
          <a:lstStyle/>
          <a:p>
            <a:r>
              <a:rPr lang="en-US" dirty="0">
                <a:solidFill>
                  <a:srgbClr val="00B050"/>
                </a:solidFill>
              </a:rPr>
              <a:t>foolishness</a:t>
            </a:r>
          </a:p>
        </p:txBody>
      </p:sp>
      <p:sp>
        <p:nvSpPr>
          <p:cNvPr id="22" name="TextBox 21">
            <a:extLst>
              <a:ext uri="{FF2B5EF4-FFF2-40B4-BE49-F238E27FC236}">
                <a16:creationId xmlns:a16="http://schemas.microsoft.com/office/drawing/2014/main" id="{92B6F4DC-EF0F-071F-7564-18295812B1D4}"/>
              </a:ext>
            </a:extLst>
          </p:cNvPr>
          <p:cNvSpPr txBox="1"/>
          <p:nvPr/>
        </p:nvSpPr>
        <p:spPr>
          <a:xfrm>
            <a:off x="7641208" y="5451897"/>
            <a:ext cx="1669240" cy="369332"/>
          </a:xfrm>
          <a:prstGeom prst="rect">
            <a:avLst/>
          </a:prstGeom>
          <a:noFill/>
        </p:spPr>
        <p:txBody>
          <a:bodyPr wrap="none" rtlCol="0">
            <a:spAutoFit/>
          </a:bodyPr>
          <a:lstStyle/>
          <a:p>
            <a:r>
              <a:rPr lang="en-US" dirty="0"/>
              <a:t># of offspring</a:t>
            </a:r>
          </a:p>
        </p:txBody>
      </p:sp>
      <p:sp>
        <p:nvSpPr>
          <p:cNvPr id="23" name="TextBox 22">
            <a:extLst>
              <a:ext uri="{FF2B5EF4-FFF2-40B4-BE49-F238E27FC236}">
                <a16:creationId xmlns:a16="http://schemas.microsoft.com/office/drawing/2014/main" id="{B775B7DE-B5C4-F45C-C67D-5A21D10F044A}"/>
              </a:ext>
            </a:extLst>
          </p:cNvPr>
          <p:cNvSpPr txBox="1"/>
          <p:nvPr/>
        </p:nvSpPr>
        <p:spPr>
          <a:xfrm>
            <a:off x="6665839" y="5214645"/>
            <a:ext cx="1094723" cy="369332"/>
          </a:xfrm>
          <a:prstGeom prst="rect">
            <a:avLst/>
          </a:prstGeom>
          <a:noFill/>
        </p:spPr>
        <p:txBody>
          <a:bodyPr wrap="none" rtlCol="0">
            <a:spAutoFit/>
          </a:bodyPr>
          <a:lstStyle/>
          <a:p>
            <a:r>
              <a:rPr lang="en-US" dirty="0"/>
              <a:t>lifespan</a:t>
            </a:r>
          </a:p>
        </p:txBody>
      </p:sp>
      <p:sp>
        <p:nvSpPr>
          <p:cNvPr id="24" name="TextBox 23">
            <a:extLst>
              <a:ext uri="{FF2B5EF4-FFF2-40B4-BE49-F238E27FC236}">
                <a16:creationId xmlns:a16="http://schemas.microsoft.com/office/drawing/2014/main" id="{30B09EAA-9F64-7E0C-49A8-71B86C2E13B1}"/>
              </a:ext>
            </a:extLst>
          </p:cNvPr>
          <p:cNvSpPr txBox="1"/>
          <p:nvPr/>
        </p:nvSpPr>
        <p:spPr>
          <a:xfrm>
            <a:off x="8361854" y="4387662"/>
            <a:ext cx="1337930" cy="369332"/>
          </a:xfrm>
          <a:prstGeom prst="rect">
            <a:avLst/>
          </a:prstGeom>
          <a:noFill/>
        </p:spPr>
        <p:txBody>
          <a:bodyPr wrap="none" rtlCol="0">
            <a:spAutoFit/>
          </a:bodyPr>
          <a:lstStyle/>
          <a:p>
            <a:r>
              <a:rPr lang="en-US" dirty="0"/>
              <a:t>movement</a:t>
            </a:r>
          </a:p>
        </p:txBody>
      </p:sp>
      <p:sp>
        <p:nvSpPr>
          <p:cNvPr id="25" name="TextBox 24">
            <a:extLst>
              <a:ext uri="{FF2B5EF4-FFF2-40B4-BE49-F238E27FC236}">
                <a16:creationId xmlns:a16="http://schemas.microsoft.com/office/drawing/2014/main" id="{4D38C840-353E-0EC4-BB5F-79AE0D482739}"/>
              </a:ext>
            </a:extLst>
          </p:cNvPr>
          <p:cNvSpPr txBox="1"/>
          <p:nvPr/>
        </p:nvSpPr>
        <p:spPr>
          <a:xfrm>
            <a:off x="9981728" y="5394161"/>
            <a:ext cx="1461619" cy="646331"/>
          </a:xfrm>
          <a:prstGeom prst="rect">
            <a:avLst/>
          </a:prstGeom>
          <a:noFill/>
        </p:spPr>
        <p:txBody>
          <a:bodyPr wrap="square" rtlCol="0">
            <a:spAutoFit/>
          </a:bodyPr>
          <a:lstStyle/>
          <a:p>
            <a:pPr algn="ctr"/>
            <a:r>
              <a:rPr lang="en-US" dirty="0"/>
              <a:t>response to alcohol</a:t>
            </a:r>
          </a:p>
        </p:txBody>
      </p:sp>
      <p:sp>
        <p:nvSpPr>
          <p:cNvPr id="26" name="TextBox 25">
            <a:extLst>
              <a:ext uri="{FF2B5EF4-FFF2-40B4-BE49-F238E27FC236}">
                <a16:creationId xmlns:a16="http://schemas.microsoft.com/office/drawing/2014/main" id="{CD1C4A67-04E9-D586-F254-B5698E586776}"/>
              </a:ext>
            </a:extLst>
          </p:cNvPr>
          <p:cNvSpPr txBox="1"/>
          <p:nvPr/>
        </p:nvSpPr>
        <p:spPr>
          <a:xfrm>
            <a:off x="10067146" y="4304372"/>
            <a:ext cx="1636222" cy="646331"/>
          </a:xfrm>
          <a:prstGeom prst="rect">
            <a:avLst/>
          </a:prstGeom>
          <a:noFill/>
        </p:spPr>
        <p:txBody>
          <a:bodyPr wrap="square" rtlCol="0">
            <a:spAutoFit/>
          </a:bodyPr>
          <a:lstStyle/>
          <a:p>
            <a:pPr algn="ctr"/>
            <a:r>
              <a:rPr lang="en-US" dirty="0"/>
              <a:t>gut development</a:t>
            </a:r>
          </a:p>
        </p:txBody>
      </p:sp>
      <p:sp>
        <p:nvSpPr>
          <p:cNvPr id="27" name="TextBox 26">
            <a:extLst>
              <a:ext uri="{FF2B5EF4-FFF2-40B4-BE49-F238E27FC236}">
                <a16:creationId xmlns:a16="http://schemas.microsoft.com/office/drawing/2014/main" id="{451A0F64-3FE1-2629-7F27-922A579F9207}"/>
              </a:ext>
            </a:extLst>
          </p:cNvPr>
          <p:cNvSpPr txBox="1"/>
          <p:nvPr/>
        </p:nvSpPr>
        <p:spPr>
          <a:xfrm>
            <a:off x="8643154" y="6137633"/>
            <a:ext cx="1636222" cy="369332"/>
          </a:xfrm>
          <a:prstGeom prst="rect">
            <a:avLst/>
          </a:prstGeom>
          <a:noFill/>
        </p:spPr>
        <p:txBody>
          <a:bodyPr wrap="square" rtlCol="0">
            <a:spAutoFit/>
          </a:bodyPr>
          <a:lstStyle/>
          <a:p>
            <a:pPr algn="ctr"/>
            <a:r>
              <a:rPr lang="en-US" dirty="0"/>
              <a:t>fertility</a:t>
            </a:r>
          </a:p>
        </p:txBody>
      </p:sp>
      <p:sp>
        <p:nvSpPr>
          <p:cNvPr id="36" name="&quot;Not Allowed&quot; Symbol 35">
            <a:extLst>
              <a:ext uri="{FF2B5EF4-FFF2-40B4-BE49-F238E27FC236}">
                <a16:creationId xmlns:a16="http://schemas.microsoft.com/office/drawing/2014/main" id="{A8BB281C-C04F-2402-14FD-0AF9D594410A}"/>
              </a:ext>
            </a:extLst>
          </p:cNvPr>
          <p:cNvSpPr/>
          <p:nvPr/>
        </p:nvSpPr>
        <p:spPr>
          <a:xfrm>
            <a:off x="6868296" y="5163632"/>
            <a:ext cx="546616" cy="504092"/>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quot;Not Allowed&quot; Symbol 36">
            <a:extLst>
              <a:ext uri="{FF2B5EF4-FFF2-40B4-BE49-F238E27FC236}">
                <a16:creationId xmlns:a16="http://schemas.microsoft.com/office/drawing/2014/main" id="{798935E7-61F6-450B-00EF-7ABFD55D063E}"/>
              </a:ext>
            </a:extLst>
          </p:cNvPr>
          <p:cNvSpPr/>
          <p:nvPr/>
        </p:nvSpPr>
        <p:spPr>
          <a:xfrm>
            <a:off x="8147281" y="5400755"/>
            <a:ext cx="546616" cy="504092"/>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quot;Not Allowed&quot; Symbol 37">
            <a:extLst>
              <a:ext uri="{FF2B5EF4-FFF2-40B4-BE49-F238E27FC236}">
                <a16:creationId xmlns:a16="http://schemas.microsoft.com/office/drawing/2014/main" id="{5BEDBF9C-5828-B293-79D3-386BC95F11D1}"/>
              </a:ext>
            </a:extLst>
          </p:cNvPr>
          <p:cNvSpPr/>
          <p:nvPr/>
        </p:nvSpPr>
        <p:spPr>
          <a:xfrm>
            <a:off x="8685528" y="4322952"/>
            <a:ext cx="546616" cy="504092"/>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9" name="&quot;Not Allowed&quot; Symbol 38">
            <a:extLst>
              <a:ext uri="{FF2B5EF4-FFF2-40B4-BE49-F238E27FC236}">
                <a16:creationId xmlns:a16="http://schemas.microsoft.com/office/drawing/2014/main" id="{8505ECA8-EC6C-1C07-7BE2-5B6C13278477}"/>
              </a:ext>
            </a:extLst>
          </p:cNvPr>
          <p:cNvSpPr/>
          <p:nvPr/>
        </p:nvSpPr>
        <p:spPr>
          <a:xfrm>
            <a:off x="10611949" y="4359245"/>
            <a:ext cx="546616" cy="504092"/>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0" name="&quot;Not Allowed&quot; Symbol 39">
            <a:extLst>
              <a:ext uri="{FF2B5EF4-FFF2-40B4-BE49-F238E27FC236}">
                <a16:creationId xmlns:a16="http://schemas.microsoft.com/office/drawing/2014/main" id="{36132836-226C-FB28-B3DF-5F1A1B243786}"/>
              </a:ext>
            </a:extLst>
          </p:cNvPr>
          <p:cNvSpPr/>
          <p:nvPr/>
        </p:nvSpPr>
        <p:spPr>
          <a:xfrm>
            <a:off x="10484014" y="5400039"/>
            <a:ext cx="546616" cy="504092"/>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quot;Not Allowed&quot; Symbol 40">
            <a:extLst>
              <a:ext uri="{FF2B5EF4-FFF2-40B4-BE49-F238E27FC236}">
                <a16:creationId xmlns:a16="http://schemas.microsoft.com/office/drawing/2014/main" id="{DECCC185-0476-A6E1-8F5B-546185B59DDD}"/>
              </a:ext>
            </a:extLst>
          </p:cNvPr>
          <p:cNvSpPr/>
          <p:nvPr/>
        </p:nvSpPr>
        <p:spPr>
          <a:xfrm>
            <a:off x="9114957" y="6048040"/>
            <a:ext cx="546616" cy="504092"/>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Text Placeholder 3">
            <a:extLst>
              <a:ext uri="{FF2B5EF4-FFF2-40B4-BE49-F238E27FC236}">
                <a16:creationId xmlns:a16="http://schemas.microsoft.com/office/drawing/2014/main" id="{2523693D-28F1-7D7E-299F-703D51A82768}"/>
              </a:ext>
            </a:extLst>
          </p:cNvPr>
          <p:cNvSpPr txBox="1">
            <a:spLocks/>
          </p:cNvSpPr>
          <p:nvPr/>
        </p:nvSpPr>
        <p:spPr>
          <a:xfrm>
            <a:off x="1069848" y="1830494"/>
            <a:ext cx="4663440" cy="640080"/>
          </a:xfrm>
          <a:prstGeom prst="rect">
            <a:avLst/>
          </a:prstGeom>
        </p:spPr>
        <p:txBody>
          <a:bodyPr vert="horz" lIns="91440" tIns="45720" rIns="91440" bIns="45720" rtlCol="0">
            <a:normAutofit fontScale="92500"/>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r>
              <a:rPr lang="en-US" sz="3200" dirty="0"/>
              <a:t>Confirmatory		</a:t>
            </a:r>
          </a:p>
        </p:txBody>
      </p:sp>
      <p:sp>
        <p:nvSpPr>
          <p:cNvPr id="44" name="Text Placeholder 5">
            <a:extLst>
              <a:ext uri="{FF2B5EF4-FFF2-40B4-BE49-F238E27FC236}">
                <a16:creationId xmlns:a16="http://schemas.microsoft.com/office/drawing/2014/main" id="{276FAF35-F79F-4FDF-66D3-DCE41CAA29E2}"/>
              </a:ext>
            </a:extLst>
          </p:cNvPr>
          <p:cNvSpPr txBox="1">
            <a:spLocks/>
          </p:cNvSpPr>
          <p:nvPr/>
        </p:nvSpPr>
        <p:spPr>
          <a:xfrm>
            <a:off x="6458712" y="1830494"/>
            <a:ext cx="4663440" cy="640080"/>
          </a:xfrm>
          <a:prstGeom prst="rect">
            <a:avLst/>
          </a:prstGeom>
        </p:spPr>
        <p:txBody>
          <a:bodyPr>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r>
              <a:rPr lang="en-US" sz="3200"/>
              <a:t>Exploratory</a:t>
            </a:r>
            <a:endParaRPr lang="en-US" sz="3200" dirty="0"/>
          </a:p>
        </p:txBody>
      </p:sp>
      <p:sp>
        <p:nvSpPr>
          <p:cNvPr id="2" name="&quot;Not Allowed&quot; Symbol 1">
            <a:extLst>
              <a:ext uri="{FF2B5EF4-FFF2-40B4-BE49-F238E27FC236}">
                <a16:creationId xmlns:a16="http://schemas.microsoft.com/office/drawing/2014/main" id="{9824A1EC-E021-BE05-D3B9-BCC4508A20B9}"/>
              </a:ext>
            </a:extLst>
          </p:cNvPr>
          <p:cNvSpPr/>
          <p:nvPr/>
        </p:nvSpPr>
        <p:spPr>
          <a:xfrm>
            <a:off x="9114957" y="4983069"/>
            <a:ext cx="546616" cy="504092"/>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4" name="Picture 3">
            <a:extLst>
              <a:ext uri="{FF2B5EF4-FFF2-40B4-BE49-F238E27FC236}">
                <a16:creationId xmlns:a16="http://schemas.microsoft.com/office/drawing/2014/main" id="{84E38CF5-D4A7-223B-E2B0-D89FD1AF1530}"/>
              </a:ext>
            </a:extLst>
          </p:cNvPr>
          <p:cNvPicPr>
            <a:picLocks noChangeAspect="1"/>
          </p:cNvPicPr>
          <p:nvPr/>
        </p:nvPicPr>
        <p:blipFill>
          <a:blip r:embed="rId2">
            <a:clrChange>
              <a:clrFrom>
                <a:srgbClr val="F6FF1D"/>
              </a:clrFrom>
              <a:clrTo>
                <a:srgbClr val="F6FF1D">
                  <a:alpha val="0"/>
                </a:srgbClr>
              </a:clrTo>
            </a:clrChange>
          </a:blip>
          <a:srcRect l="1686" r="50000" b="50000"/>
          <a:stretch/>
        </p:blipFill>
        <p:spPr>
          <a:xfrm>
            <a:off x="7115382" y="2523081"/>
            <a:ext cx="3496567" cy="1554480"/>
          </a:xfrm>
          <a:prstGeom prst="rect">
            <a:avLst/>
          </a:prstGeom>
        </p:spPr>
      </p:pic>
      <p:pic>
        <p:nvPicPr>
          <p:cNvPr id="28" name="Content Placeholder 15" descr="Party hat outline">
            <a:extLst>
              <a:ext uri="{FF2B5EF4-FFF2-40B4-BE49-F238E27FC236}">
                <a16:creationId xmlns:a16="http://schemas.microsoft.com/office/drawing/2014/main" id="{6523170E-EE3A-4FE3-717C-9C7F166BBC3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9069706">
            <a:off x="9744955" y="2362911"/>
            <a:ext cx="736759" cy="736759"/>
          </a:xfrm>
          <a:prstGeom prst="rect">
            <a:avLst/>
          </a:prstGeom>
        </p:spPr>
      </p:pic>
      <p:sp>
        <p:nvSpPr>
          <p:cNvPr id="29" name="Rectangle 28">
            <a:extLst>
              <a:ext uri="{FF2B5EF4-FFF2-40B4-BE49-F238E27FC236}">
                <a16:creationId xmlns:a16="http://schemas.microsoft.com/office/drawing/2014/main" id="{52021B29-EDD8-B125-9943-D76721B5F4BD}"/>
              </a:ext>
            </a:extLst>
          </p:cNvPr>
          <p:cNvSpPr/>
          <p:nvPr/>
        </p:nvSpPr>
        <p:spPr>
          <a:xfrm rot="19699806">
            <a:off x="10030382" y="3555028"/>
            <a:ext cx="45719" cy="176459"/>
          </a:xfrm>
          <a:prstGeom prst="rect">
            <a:avLst/>
          </a:prstGeom>
          <a:solidFill>
            <a:srgbClr val="6F6F6F"/>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0" name="Speech Bubble: Rectangle 29">
            <a:extLst>
              <a:ext uri="{FF2B5EF4-FFF2-40B4-BE49-F238E27FC236}">
                <a16:creationId xmlns:a16="http://schemas.microsoft.com/office/drawing/2014/main" id="{81EC26EC-55DD-4156-AE5B-1BF045A6AFF8}"/>
              </a:ext>
            </a:extLst>
          </p:cNvPr>
          <p:cNvSpPr/>
          <p:nvPr/>
        </p:nvSpPr>
        <p:spPr>
          <a:xfrm>
            <a:off x="5122998" y="1856721"/>
            <a:ext cx="2050432" cy="1227705"/>
          </a:xfrm>
          <a:prstGeom prst="wedgeRectCallout">
            <a:avLst>
              <a:gd name="adj1" fmla="val -20833"/>
              <a:gd name="adj2" fmla="val 15702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So does it matter  how you report it?</a:t>
            </a:r>
          </a:p>
        </p:txBody>
      </p:sp>
      <p:sp>
        <p:nvSpPr>
          <p:cNvPr id="32" name="TextBox 31">
            <a:extLst>
              <a:ext uri="{FF2B5EF4-FFF2-40B4-BE49-F238E27FC236}">
                <a16:creationId xmlns:a16="http://schemas.microsoft.com/office/drawing/2014/main" id="{6430D558-EDA7-3B61-54F6-92E8711B7342}"/>
              </a:ext>
            </a:extLst>
          </p:cNvPr>
          <p:cNvSpPr txBox="1"/>
          <p:nvPr/>
        </p:nvSpPr>
        <p:spPr>
          <a:xfrm>
            <a:off x="6562335" y="6559261"/>
            <a:ext cx="5644046" cy="369332"/>
          </a:xfrm>
          <a:prstGeom prst="rect">
            <a:avLst/>
          </a:prstGeom>
          <a:noFill/>
        </p:spPr>
        <p:txBody>
          <a:bodyPr wrap="none" rtlCol="0">
            <a:spAutoFit/>
          </a:bodyPr>
          <a:lstStyle/>
          <a:p>
            <a:r>
              <a:rPr lang="en-US" dirty="0">
                <a:solidFill>
                  <a:srgbClr val="FF0000"/>
                </a:solidFill>
              </a:rPr>
              <a:t>Statistical analysis must adjust for multiple tests!!</a:t>
            </a:r>
          </a:p>
        </p:txBody>
      </p:sp>
      <p:sp>
        <p:nvSpPr>
          <p:cNvPr id="10" name="TextBox 9">
            <a:extLst>
              <a:ext uri="{FF2B5EF4-FFF2-40B4-BE49-F238E27FC236}">
                <a16:creationId xmlns:a16="http://schemas.microsoft.com/office/drawing/2014/main" id="{D19BE97F-C4DF-A310-6E6E-82647865B66D}"/>
              </a:ext>
            </a:extLst>
          </p:cNvPr>
          <p:cNvSpPr txBox="1"/>
          <p:nvPr/>
        </p:nvSpPr>
        <p:spPr>
          <a:xfrm>
            <a:off x="1340095" y="6547330"/>
            <a:ext cx="3477619" cy="369332"/>
          </a:xfrm>
          <a:prstGeom prst="rect">
            <a:avLst/>
          </a:prstGeom>
          <a:noFill/>
        </p:spPr>
        <p:txBody>
          <a:bodyPr wrap="none" rtlCol="0">
            <a:spAutoFit/>
          </a:bodyPr>
          <a:lstStyle/>
          <a:p>
            <a:r>
              <a:rPr lang="en-US" dirty="0">
                <a:solidFill>
                  <a:srgbClr val="FF0000"/>
                </a:solidFill>
              </a:rPr>
              <a:t>Simple t-test may be sufficient</a:t>
            </a:r>
          </a:p>
        </p:txBody>
      </p:sp>
    </p:spTree>
    <p:extLst>
      <p:ext uri="{BB962C8B-B14F-4D97-AF65-F5344CB8AC3E}">
        <p14:creationId xmlns:p14="http://schemas.microsoft.com/office/powerpoint/2010/main" val="2025511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2" grpId="0"/>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CA49317-E8E5-BCFF-937F-493A9F97C960}"/>
              </a:ext>
            </a:extLst>
          </p:cNvPr>
          <p:cNvSpPr>
            <a:spLocks noGrp="1"/>
          </p:cNvSpPr>
          <p:nvPr>
            <p:ph type="title"/>
          </p:nvPr>
        </p:nvSpPr>
        <p:spPr/>
        <p:txBody>
          <a:bodyPr>
            <a:normAutofit fontScale="90000"/>
          </a:bodyPr>
          <a:lstStyle/>
          <a:p>
            <a:r>
              <a:rPr lang="en-US" dirty="0"/>
              <a:t>Knocking down APR1 does not make worms more foolish, but it does clearly make them longer</a:t>
            </a:r>
          </a:p>
        </p:txBody>
      </p:sp>
      <p:grpSp>
        <p:nvGrpSpPr>
          <p:cNvPr id="13" name="Group 12">
            <a:extLst>
              <a:ext uri="{FF2B5EF4-FFF2-40B4-BE49-F238E27FC236}">
                <a16:creationId xmlns:a16="http://schemas.microsoft.com/office/drawing/2014/main" id="{3F44979E-B31B-552B-3781-88E06D22D910}"/>
              </a:ext>
            </a:extLst>
          </p:cNvPr>
          <p:cNvGrpSpPr/>
          <p:nvPr/>
        </p:nvGrpSpPr>
        <p:grpSpPr>
          <a:xfrm>
            <a:off x="7111594" y="2553628"/>
            <a:ext cx="3500355" cy="1577389"/>
            <a:chOff x="7335519" y="2448719"/>
            <a:chExt cx="4159943" cy="2123281"/>
          </a:xfrm>
        </p:grpSpPr>
        <p:sp>
          <p:nvSpPr>
            <p:cNvPr id="12" name="Rectangle 11">
              <a:extLst>
                <a:ext uri="{FF2B5EF4-FFF2-40B4-BE49-F238E27FC236}">
                  <a16:creationId xmlns:a16="http://schemas.microsoft.com/office/drawing/2014/main" id="{75B99A2E-7062-2A9B-8351-A64BFFF03313}"/>
                </a:ext>
              </a:extLst>
            </p:cNvPr>
            <p:cNvSpPr/>
            <p:nvPr/>
          </p:nvSpPr>
          <p:spPr>
            <a:xfrm>
              <a:off x="7335519" y="2448719"/>
              <a:ext cx="4155441" cy="2123281"/>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C168C64-6B05-D154-03C1-79E60F0292A3}"/>
                </a:ext>
              </a:extLst>
            </p:cNvPr>
            <p:cNvGrpSpPr/>
            <p:nvPr/>
          </p:nvGrpSpPr>
          <p:grpSpPr>
            <a:xfrm>
              <a:off x="7335519" y="2448719"/>
              <a:ext cx="4159943" cy="2113121"/>
              <a:chOff x="5733959" y="2448719"/>
              <a:chExt cx="5761504" cy="3049738"/>
            </a:xfrm>
            <a:solidFill>
              <a:schemeClr val="tx1"/>
            </a:solidFill>
          </p:grpSpPr>
          <p:pic>
            <p:nvPicPr>
              <p:cNvPr id="1028" name="Picture 4" descr="SEM images of cpi-2(RB1207, ok1256) C. elegans incubated in papain or papain + E64. acpi-2 (RB1207, ok1256) C. elegans worms incubated in papain + E64 for 30 min retained their intact status with the alae (arrowed yellow) visibly running longitudinally along the worm. b At 10 min of incubation in papain, cpi-2(RB1207, ok1256) C. elegans showed wrinkling of the cuticles. c By 15 min, extensive blistering of the cuticles was apparent. At 30 min, most of the cuticle was lost or split along the alae, exposing the internal cavity (d). Bar = 50 µm">
                <a:extLst>
                  <a:ext uri="{FF2B5EF4-FFF2-40B4-BE49-F238E27FC236}">
                    <a16:creationId xmlns:a16="http://schemas.microsoft.com/office/drawing/2014/main" id="{284D8A70-3363-A9EC-E986-B4D1B855F9E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3388" t="52348" b="116"/>
              <a:stretch/>
            </p:blipFill>
            <p:spPr bwMode="auto">
              <a:xfrm>
                <a:off x="7721658" y="2448719"/>
                <a:ext cx="3773805" cy="1960563"/>
              </a:xfrm>
              <a:prstGeom prst="rect">
                <a:avLst/>
              </a:prstGeom>
              <a:grpFill/>
            </p:spPr>
          </p:pic>
          <p:pic>
            <p:nvPicPr>
              <p:cNvPr id="10" name="Picture 4" descr="SEM images of cpi-2(RB1207, ok1256) C. elegans incubated in papain or papain + E64. acpi-2 (RB1207, ok1256) C. elegans worms incubated in papain + E64 for 30 min retained their intact status with the alae (arrowed yellow) visibly running longitudinally along the worm. b At 10 min of incubation in papain, cpi-2(RB1207, ok1256) C. elegans showed wrinkling of the cuticles. c By 15 min, extensive blistering of the cuticles was apparent. At 30 min, most of the cuticle was lost or split along the alae, exposing the internal cavity (d). Bar = 50 µm">
                <a:extLst>
                  <a:ext uri="{FF2B5EF4-FFF2-40B4-BE49-F238E27FC236}">
                    <a16:creationId xmlns:a16="http://schemas.microsoft.com/office/drawing/2014/main" id="{8B51E31E-EC26-A101-54A2-B23589F6795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3388" t="52348" r="7593" b="116"/>
              <a:stretch/>
            </p:blipFill>
            <p:spPr bwMode="auto">
              <a:xfrm>
                <a:off x="5733959" y="3537894"/>
                <a:ext cx="3159060" cy="1960563"/>
              </a:xfrm>
              <a:prstGeom prst="rect">
                <a:avLst/>
              </a:prstGeom>
              <a:grpFill/>
            </p:spPr>
          </p:pic>
        </p:grpSp>
      </p:grpSp>
      <p:sp>
        <p:nvSpPr>
          <p:cNvPr id="3" name="TextBox 2">
            <a:extLst>
              <a:ext uri="{FF2B5EF4-FFF2-40B4-BE49-F238E27FC236}">
                <a16:creationId xmlns:a16="http://schemas.microsoft.com/office/drawing/2014/main" id="{047BA348-40B3-254E-A32B-1483BFAEEA7F}"/>
              </a:ext>
            </a:extLst>
          </p:cNvPr>
          <p:cNvSpPr txBox="1"/>
          <p:nvPr/>
        </p:nvSpPr>
        <p:spPr>
          <a:xfrm>
            <a:off x="3185276" y="5163503"/>
            <a:ext cx="884538" cy="369332"/>
          </a:xfrm>
          <a:prstGeom prst="rect">
            <a:avLst/>
          </a:prstGeom>
          <a:noFill/>
        </p:spPr>
        <p:txBody>
          <a:bodyPr wrap="none" rtlCol="0">
            <a:spAutoFit/>
          </a:bodyPr>
          <a:lstStyle/>
          <a:p>
            <a:r>
              <a:rPr lang="en-US" dirty="0">
                <a:solidFill>
                  <a:srgbClr val="00B050"/>
                </a:solidFill>
              </a:rPr>
              <a:t>length</a:t>
            </a:r>
          </a:p>
        </p:txBody>
      </p:sp>
      <p:sp>
        <p:nvSpPr>
          <p:cNvPr id="5" name="TextBox 4">
            <a:extLst>
              <a:ext uri="{FF2B5EF4-FFF2-40B4-BE49-F238E27FC236}">
                <a16:creationId xmlns:a16="http://schemas.microsoft.com/office/drawing/2014/main" id="{9D49A82C-A49B-D4FF-DB6D-20E6154D859F}"/>
              </a:ext>
            </a:extLst>
          </p:cNvPr>
          <p:cNvSpPr txBox="1"/>
          <p:nvPr/>
        </p:nvSpPr>
        <p:spPr>
          <a:xfrm>
            <a:off x="792480" y="4724400"/>
            <a:ext cx="1441292" cy="369332"/>
          </a:xfrm>
          <a:prstGeom prst="rect">
            <a:avLst/>
          </a:prstGeom>
          <a:noFill/>
        </p:spPr>
        <p:txBody>
          <a:bodyPr wrap="none" rtlCol="0">
            <a:spAutoFit/>
          </a:bodyPr>
          <a:lstStyle/>
          <a:p>
            <a:r>
              <a:rPr lang="en-US" dirty="0"/>
              <a:t>foolishness</a:t>
            </a:r>
          </a:p>
        </p:txBody>
      </p:sp>
      <p:sp>
        <p:nvSpPr>
          <p:cNvPr id="6" name="TextBox 5">
            <a:extLst>
              <a:ext uri="{FF2B5EF4-FFF2-40B4-BE49-F238E27FC236}">
                <a16:creationId xmlns:a16="http://schemas.microsoft.com/office/drawing/2014/main" id="{73B7AAA7-463D-7BAB-19A2-3099871F0C1C}"/>
              </a:ext>
            </a:extLst>
          </p:cNvPr>
          <p:cNvSpPr txBox="1"/>
          <p:nvPr/>
        </p:nvSpPr>
        <p:spPr>
          <a:xfrm>
            <a:off x="1671120" y="5502358"/>
            <a:ext cx="1669240" cy="369332"/>
          </a:xfrm>
          <a:prstGeom prst="rect">
            <a:avLst/>
          </a:prstGeom>
          <a:noFill/>
        </p:spPr>
        <p:txBody>
          <a:bodyPr wrap="none" rtlCol="0">
            <a:spAutoFit/>
          </a:bodyPr>
          <a:lstStyle/>
          <a:p>
            <a:r>
              <a:rPr lang="en-US" dirty="0">
                <a:solidFill>
                  <a:schemeClr val="accent1">
                    <a:lumMod val="60000"/>
                    <a:lumOff val="40000"/>
                  </a:schemeClr>
                </a:solidFill>
              </a:rPr>
              <a:t># of offspring</a:t>
            </a:r>
          </a:p>
        </p:txBody>
      </p:sp>
      <p:sp>
        <p:nvSpPr>
          <p:cNvPr id="8" name="TextBox 7">
            <a:extLst>
              <a:ext uri="{FF2B5EF4-FFF2-40B4-BE49-F238E27FC236}">
                <a16:creationId xmlns:a16="http://schemas.microsoft.com/office/drawing/2014/main" id="{B8A66C69-1024-FDE1-823E-80D54486F635}"/>
              </a:ext>
            </a:extLst>
          </p:cNvPr>
          <p:cNvSpPr txBox="1"/>
          <p:nvPr/>
        </p:nvSpPr>
        <p:spPr>
          <a:xfrm>
            <a:off x="576924" y="5299783"/>
            <a:ext cx="1094723" cy="369332"/>
          </a:xfrm>
          <a:prstGeom prst="rect">
            <a:avLst/>
          </a:prstGeom>
          <a:noFill/>
        </p:spPr>
        <p:txBody>
          <a:bodyPr wrap="none" rtlCol="0">
            <a:spAutoFit/>
          </a:bodyPr>
          <a:lstStyle/>
          <a:p>
            <a:r>
              <a:rPr lang="en-US" dirty="0">
                <a:solidFill>
                  <a:schemeClr val="accent1">
                    <a:lumMod val="60000"/>
                    <a:lumOff val="40000"/>
                  </a:schemeClr>
                </a:solidFill>
              </a:rPr>
              <a:t>lifespan</a:t>
            </a:r>
          </a:p>
        </p:txBody>
      </p:sp>
      <p:sp>
        <p:nvSpPr>
          <p:cNvPr id="14" name="TextBox 13">
            <a:extLst>
              <a:ext uri="{FF2B5EF4-FFF2-40B4-BE49-F238E27FC236}">
                <a16:creationId xmlns:a16="http://schemas.microsoft.com/office/drawing/2014/main" id="{C1CE5741-C892-B6A6-9905-1CCB53192077}"/>
              </a:ext>
            </a:extLst>
          </p:cNvPr>
          <p:cNvSpPr txBox="1"/>
          <p:nvPr/>
        </p:nvSpPr>
        <p:spPr>
          <a:xfrm>
            <a:off x="2601134" y="4387662"/>
            <a:ext cx="1337930" cy="369332"/>
          </a:xfrm>
          <a:prstGeom prst="rect">
            <a:avLst/>
          </a:prstGeom>
          <a:noFill/>
        </p:spPr>
        <p:txBody>
          <a:bodyPr wrap="none" rtlCol="0">
            <a:spAutoFit/>
          </a:bodyPr>
          <a:lstStyle/>
          <a:p>
            <a:r>
              <a:rPr lang="en-US" dirty="0">
                <a:solidFill>
                  <a:schemeClr val="accent1">
                    <a:lumMod val="60000"/>
                    <a:lumOff val="40000"/>
                  </a:schemeClr>
                </a:solidFill>
              </a:rPr>
              <a:t>movement</a:t>
            </a:r>
          </a:p>
        </p:txBody>
      </p:sp>
      <p:sp>
        <p:nvSpPr>
          <p:cNvPr id="15" name="TextBox 14">
            <a:extLst>
              <a:ext uri="{FF2B5EF4-FFF2-40B4-BE49-F238E27FC236}">
                <a16:creationId xmlns:a16="http://schemas.microsoft.com/office/drawing/2014/main" id="{56ECAEE6-846D-2C3B-CB81-E3C2E44F2A1B}"/>
              </a:ext>
            </a:extLst>
          </p:cNvPr>
          <p:cNvSpPr txBox="1"/>
          <p:nvPr/>
        </p:nvSpPr>
        <p:spPr>
          <a:xfrm>
            <a:off x="3495587" y="5675968"/>
            <a:ext cx="1461619" cy="646331"/>
          </a:xfrm>
          <a:prstGeom prst="rect">
            <a:avLst/>
          </a:prstGeom>
          <a:noFill/>
        </p:spPr>
        <p:txBody>
          <a:bodyPr wrap="square" rtlCol="0">
            <a:spAutoFit/>
          </a:bodyPr>
          <a:lstStyle/>
          <a:p>
            <a:pPr algn="ctr"/>
            <a:r>
              <a:rPr lang="en-US" dirty="0">
                <a:solidFill>
                  <a:schemeClr val="accent1">
                    <a:lumMod val="60000"/>
                    <a:lumOff val="40000"/>
                  </a:schemeClr>
                </a:solidFill>
              </a:rPr>
              <a:t>response to alcohol</a:t>
            </a:r>
          </a:p>
        </p:txBody>
      </p:sp>
      <p:sp>
        <p:nvSpPr>
          <p:cNvPr id="18" name="TextBox 17">
            <a:extLst>
              <a:ext uri="{FF2B5EF4-FFF2-40B4-BE49-F238E27FC236}">
                <a16:creationId xmlns:a16="http://schemas.microsoft.com/office/drawing/2014/main" id="{82A22193-17FB-2A64-C720-A570CC2A2E0D}"/>
              </a:ext>
            </a:extLst>
          </p:cNvPr>
          <p:cNvSpPr txBox="1"/>
          <p:nvPr/>
        </p:nvSpPr>
        <p:spPr>
          <a:xfrm>
            <a:off x="4226397" y="4611291"/>
            <a:ext cx="1636222" cy="646331"/>
          </a:xfrm>
          <a:prstGeom prst="rect">
            <a:avLst/>
          </a:prstGeom>
          <a:noFill/>
        </p:spPr>
        <p:txBody>
          <a:bodyPr wrap="square" rtlCol="0">
            <a:spAutoFit/>
          </a:bodyPr>
          <a:lstStyle/>
          <a:p>
            <a:pPr algn="ctr"/>
            <a:r>
              <a:rPr lang="en-US" dirty="0">
                <a:solidFill>
                  <a:schemeClr val="accent1">
                    <a:lumMod val="60000"/>
                    <a:lumOff val="40000"/>
                  </a:schemeClr>
                </a:solidFill>
              </a:rPr>
              <a:t>gut development</a:t>
            </a:r>
          </a:p>
        </p:txBody>
      </p:sp>
      <p:sp>
        <p:nvSpPr>
          <p:cNvPr id="19" name="TextBox 18">
            <a:extLst>
              <a:ext uri="{FF2B5EF4-FFF2-40B4-BE49-F238E27FC236}">
                <a16:creationId xmlns:a16="http://schemas.microsoft.com/office/drawing/2014/main" id="{A605EAC3-400E-D08A-67A7-1E05441E5013}"/>
              </a:ext>
            </a:extLst>
          </p:cNvPr>
          <p:cNvSpPr txBox="1"/>
          <p:nvPr/>
        </p:nvSpPr>
        <p:spPr>
          <a:xfrm>
            <a:off x="1773229" y="6000880"/>
            <a:ext cx="1636222" cy="369332"/>
          </a:xfrm>
          <a:prstGeom prst="rect">
            <a:avLst/>
          </a:prstGeom>
          <a:noFill/>
        </p:spPr>
        <p:txBody>
          <a:bodyPr wrap="square" rtlCol="0">
            <a:spAutoFit/>
          </a:bodyPr>
          <a:lstStyle/>
          <a:p>
            <a:pPr algn="ctr"/>
            <a:r>
              <a:rPr lang="en-US" dirty="0">
                <a:solidFill>
                  <a:schemeClr val="accent1">
                    <a:lumMod val="60000"/>
                    <a:lumOff val="40000"/>
                  </a:schemeClr>
                </a:solidFill>
              </a:rPr>
              <a:t>fertility</a:t>
            </a:r>
          </a:p>
        </p:txBody>
      </p:sp>
      <p:sp>
        <p:nvSpPr>
          <p:cNvPr id="20" name="TextBox 19">
            <a:extLst>
              <a:ext uri="{FF2B5EF4-FFF2-40B4-BE49-F238E27FC236}">
                <a16:creationId xmlns:a16="http://schemas.microsoft.com/office/drawing/2014/main" id="{F81EE09F-F7CE-64A5-2BC6-1095F4A36D80}"/>
              </a:ext>
            </a:extLst>
          </p:cNvPr>
          <p:cNvSpPr txBox="1"/>
          <p:nvPr/>
        </p:nvSpPr>
        <p:spPr>
          <a:xfrm>
            <a:off x="8945996" y="5163503"/>
            <a:ext cx="884538" cy="369332"/>
          </a:xfrm>
          <a:prstGeom prst="rect">
            <a:avLst/>
          </a:prstGeom>
          <a:noFill/>
        </p:spPr>
        <p:txBody>
          <a:bodyPr wrap="none" rtlCol="0">
            <a:spAutoFit/>
          </a:bodyPr>
          <a:lstStyle/>
          <a:p>
            <a:r>
              <a:rPr lang="en-US" dirty="0">
                <a:solidFill>
                  <a:srgbClr val="00B050"/>
                </a:solidFill>
              </a:rPr>
              <a:t>length</a:t>
            </a:r>
          </a:p>
        </p:txBody>
      </p:sp>
      <p:sp>
        <p:nvSpPr>
          <p:cNvPr id="21" name="TextBox 20">
            <a:extLst>
              <a:ext uri="{FF2B5EF4-FFF2-40B4-BE49-F238E27FC236}">
                <a16:creationId xmlns:a16="http://schemas.microsoft.com/office/drawing/2014/main" id="{D979E05C-E285-58BC-3C7A-FD1C884A66DB}"/>
              </a:ext>
            </a:extLst>
          </p:cNvPr>
          <p:cNvSpPr txBox="1"/>
          <p:nvPr/>
        </p:nvSpPr>
        <p:spPr>
          <a:xfrm>
            <a:off x="6920562" y="4575017"/>
            <a:ext cx="1441292" cy="369332"/>
          </a:xfrm>
          <a:prstGeom prst="rect">
            <a:avLst/>
          </a:prstGeom>
          <a:noFill/>
        </p:spPr>
        <p:txBody>
          <a:bodyPr wrap="none" rtlCol="0">
            <a:spAutoFit/>
          </a:bodyPr>
          <a:lstStyle/>
          <a:p>
            <a:r>
              <a:rPr lang="en-US" dirty="0"/>
              <a:t>foolishness</a:t>
            </a:r>
          </a:p>
        </p:txBody>
      </p:sp>
      <p:sp>
        <p:nvSpPr>
          <p:cNvPr id="22" name="TextBox 21">
            <a:extLst>
              <a:ext uri="{FF2B5EF4-FFF2-40B4-BE49-F238E27FC236}">
                <a16:creationId xmlns:a16="http://schemas.microsoft.com/office/drawing/2014/main" id="{92B6F4DC-EF0F-071F-7564-18295812B1D4}"/>
              </a:ext>
            </a:extLst>
          </p:cNvPr>
          <p:cNvSpPr txBox="1"/>
          <p:nvPr/>
        </p:nvSpPr>
        <p:spPr>
          <a:xfrm>
            <a:off x="7641208" y="5451897"/>
            <a:ext cx="1669240" cy="369332"/>
          </a:xfrm>
          <a:prstGeom prst="rect">
            <a:avLst/>
          </a:prstGeom>
          <a:noFill/>
        </p:spPr>
        <p:txBody>
          <a:bodyPr wrap="none" rtlCol="0">
            <a:spAutoFit/>
          </a:bodyPr>
          <a:lstStyle/>
          <a:p>
            <a:r>
              <a:rPr lang="en-US" dirty="0"/>
              <a:t># of offspring</a:t>
            </a:r>
          </a:p>
        </p:txBody>
      </p:sp>
      <p:sp>
        <p:nvSpPr>
          <p:cNvPr id="23" name="TextBox 22">
            <a:extLst>
              <a:ext uri="{FF2B5EF4-FFF2-40B4-BE49-F238E27FC236}">
                <a16:creationId xmlns:a16="http://schemas.microsoft.com/office/drawing/2014/main" id="{B775B7DE-B5C4-F45C-C67D-5A21D10F044A}"/>
              </a:ext>
            </a:extLst>
          </p:cNvPr>
          <p:cNvSpPr txBox="1"/>
          <p:nvPr/>
        </p:nvSpPr>
        <p:spPr>
          <a:xfrm>
            <a:off x="6665839" y="5214645"/>
            <a:ext cx="1094723" cy="369332"/>
          </a:xfrm>
          <a:prstGeom prst="rect">
            <a:avLst/>
          </a:prstGeom>
          <a:noFill/>
        </p:spPr>
        <p:txBody>
          <a:bodyPr wrap="none" rtlCol="0">
            <a:spAutoFit/>
          </a:bodyPr>
          <a:lstStyle/>
          <a:p>
            <a:r>
              <a:rPr lang="en-US" dirty="0"/>
              <a:t>lifespan</a:t>
            </a:r>
          </a:p>
        </p:txBody>
      </p:sp>
      <p:sp>
        <p:nvSpPr>
          <p:cNvPr id="24" name="TextBox 23">
            <a:extLst>
              <a:ext uri="{FF2B5EF4-FFF2-40B4-BE49-F238E27FC236}">
                <a16:creationId xmlns:a16="http://schemas.microsoft.com/office/drawing/2014/main" id="{30B09EAA-9F64-7E0C-49A8-71B86C2E13B1}"/>
              </a:ext>
            </a:extLst>
          </p:cNvPr>
          <p:cNvSpPr txBox="1"/>
          <p:nvPr/>
        </p:nvSpPr>
        <p:spPr>
          <a:xfrm>
            <a:off x="8361854" y="4387662"/>
            <a:ext cx="1337930" cy="369332"/>
          </a:xfrm>
          <a:prstGeom prst="rect">
            <a:avLst/>
          </a:prstGeom>
          <a:noFill/>
        </p:spPr>
        <p:txBody>
          <a:bodyPr wrap="none" rtlCol="0">
            <a:spAutoFit/>
          </a:bodyPr>
          <a:lstStyle/>
          <a:p>
            <a:r>
              <a:rPr lang="en-US" dirty="0"/>
              <a:t>movement</a:t>
            </a:r>
          </a:p>
        </p:txBody>
      </p:sp>
      <p:sp>
        <p:nvSpPr>
          <p:cNvPr id="25" name="TextBox 24">
            <a:extLst>
              <a:ext uri="{FF2B5EF4-FFF2-40B4-BE49-F238E27FC236}">
                <a16:creationId xmlns:a16="http://schemas.microsoft.com/office/drawing/2014/main" id="{4D38C840-353E-0EC4-BB5F-79AE0D482739}"/>
              </a:ext>
            </a:extLst>
          </p:cNvPr>
          <p:cNvSpPr txBox="1"/>
          <p:nvPr/>
        </p:nvSpPr>
        <p:spPr>
          <a:xfrm>
            <a:off x="9981728" y="5394161"/>
            <a:ext cx="1461619" cy="646331"/>
          </a:xfrm>
          <a:prstGeom prst="rect">
            <a:avLst/>
          </a:prstGeom>
          <a:noFill/>
        </p:spPr>
        <p:txBody>
          <a:bodyPr wrap="square" rtlCol="0">
            <a:spAutoFit/>
          </a:bodyPr>
          <a:lstStyle/>
          <a:p>
            <a:pPr algn="ctr"/>
            <a:r>
              <a:rPr lang="en-US" dirty="0"/>
              <a:t>response to alcohol</a:t>
            </a:r>
          </a:p>
        </p:txBody>
      </p:sp>
      <p:sp>
        <p:nvSpPr>
          <p:cNvPr id="26" name="TextBox 25">
            <a:extLst>
              <a:ext uri="{FF2B5EF4-FFF2-40B4-BE49-F238E27FC236}">
                <a16:creationId xmlns:a16="http://schemas.microsoft.com/office/drawing/2014/main" id="{CD1C4A67-04E9-D586-F254-B5698E586776}"/>
              </a:ext>
            </a:extLst>
          </p:cNvPr>
          <p:cNvSpPr txBox="1"/>
          <p:nvPr/>
        </p:nvSpPr>
        <p:spPr>
          <a:xfrm>
            <a:off x="10067146" y="4304372"/>
            <a:ext cx="1636222" cy="646331"/>
          </a:xfrm>
          <a:prstGeom prst="rect">
            <a:avLst/>
          </a:prstGeom>
          <a:noFill/>
        </p:spPr>
        <p:txBody>
          <a:bodyPr wrap="square" rtlCol="0">
            <a:spAutoFit/>
          </a:bodyPr>
          <a:lstStyle/>
          <a:p>
            <a:pPr algn="ctr"/>
            <a:r>
              <a:rPr lang="en-US" dirty="0"/>
              <a:t>gut development</a:t>
            </a:r>
          </a:p>
        </p:txBody>
      </p:sp>
      <p:sp>
        <p:nvSpPr>
          <p:cNvPr id="27" name="TextBox 26">
            <a:extLst>
              <a:ext uri="{FF2B5EF4-FFF2-40B4-BE49-F238E27FC236}">
                <a16:creationId xmlns:a16="http://schemas.microsoft.com/office/drawing/2014/main" id="{451A0F64-3FE1-2629-7F27-922A579F9207}"/>
              </a:ext>
            </a:extLst>
          </p:cNvPr>
          <p:cNvSpPr txBox="1"/>
          <p:nvPr/>
        </p:nvSpPr>
        <p:spPr>
          <a:xfrm>
            <a:off x="8643154" y="6137633"/>
            <a:ext cx="1636222" cy="369332"/>
          </a:xfrm>
          <a:prstGeom prst="rect">
            <a:avLst/>
          </a:prstGeom>
          <a:noFill/>
        </p:spPr>
        <p:txBody>
          <a:bodyPr wrap="square" rtlCol="0">
            <a:spAutoFit/>
          </a:bodyPr>
          <a:lstStyle/>
          <a:p>
            <a:pPr algn="ctr"/>
            <a:r>
              <a:rPr lang="en-US" dirty="0"/>
              <a:t>fertility</a:t>
            </a:r>
          </a:p>
        </p:txBody>
      </p:sp>
      <p:sp>
        <p:nvSpPr>
          <p:cNvPr id="34" name="&quot;Not Allowed&quot; Symbol 33">
            <a:extLst>
              <a:ext uri="{FF2B5EF4-FFF2-40B4-BE49-F238E27FC236}">
                <a16:creationId xmlns:a16="http://schemas.microsoft.com/office/drawing/2014/main" id="{39F93919-50F4-922F-5F53-BD3C55B08A92}"/>
              </a:ext>
            </a:extLst>
          </p:cNvPr>
          <p:cNvSpPr/>
          <p:nvPr/>
        </p:nvSpPr>
        <p:spPr>
          <a:xfrm>
            <a:off x="1066800" y="4575017"/>
            <a:ext cx="780546" cy="709419"/>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quot;Not Allowed&quot; Symbol 34">
            <a:extLst>
              <a:ext uri="{FF2B5EF4-FFF2-40B4-BE49-F238E27FC236}">
                <a16:creationId xmlns:a16="http://schemas.microsoft.com/office/drawing/2014/main" id="{4D913E21-12DD-568D-CDC6-8D0A60F461C5}"/>
              </a:ext>
            </a:extLst>
          </p:cNvPr>
          <p:cNvSpPr/>
          <p:nvPr/>
        </p:nvSpPr>
        <p:spPr>
          <a:xfrm>
            <a:off x="7303911" y="4494489"/>
            <a:ext cx="546616" cy="504092"/>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6" name="&quot;Not Allowed&quot; Symbol 35">
            <a:extLst>
              <a:ext uri="{FF2B5EF4-FFF2-40B4-BE49-F238E27FC236}">
                <a16:creationId xmlns:a16="http://schemas.microsoft.com/office/drawing/2014/main" id="{A8BB281C-C04F-2402-14FD-0AF9D594410A}"/>
              </a:ext>
            </a:extLst>
          </p:cNvPr>
          <p:cNvSpPr/>
          <p:nvPr/>
        </p:nvSpPr>
        <p:spPr>
          <a:xfrm>
            <a:off x="6868296" y="5163632"/>
            <a:ext cx="546616" cy="504092"/>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quot;Not Allowed&quot; Symbol 36">
            <a:extLst>
              <a:ext uri="{FF2B5EF4-FFF2-40B4-BE49-F238E27FC236}">
                <a16:creationId xmlns:a16="http://schemas.microsoft.com/office/drawing/2014/main" id="{798935E7-61F6-450B-00EF-7ABFD55D063E}"/>
              </a:ext>
            </a:extLst>
          </p:cNvPr>
          <p:cNvSpPr/>
          <p:nvPr/>
        </p:nvSpPr>
        <p:spPr>
          <a:xfrm>
            <a:off x="8147281" y="5400755"/>
            <a:ext cx="546616" cy="504092"/>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quot;Not Allowed&quot; Symbol 37">
            <a:extLst>
              <a:ext uri="{FF2B5EF4-FFF2-40B4-BE49-F238E27FC236}">
                <a16:creationId xmlns:a16="http://schemas.microsoft.com/office/drawing/2014/main" id="{5BEDBF9C-5828-B293-79D3-386BC95F11D1}"/>
              </a:ext>
            </a:extLst>
          </p:cNvPr>
          <p:cNvSpPr/>
          <p:nvPr/>
        </p:nvSpPr>
        <p:spPr>
          <a:xfrm>
            <a:off x="8685528" y="4322952"/>
            <a:ext cx="546616" cy="504092"/>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9" name="&quot;Not Allowed&quot; Symbol 38">
            <a:extLst>
              <a:ext uri="{FF2B5EF4-FFF2-40B4-BE49-F238E27FC236}">
                <a16:creationId xmlns:a16="http://schemas.microsoft.com/office/drawing/2014/main" id="{8505ECA8-EC6C-1C07-7BE2-5B6C13278477}"/>
              </a:ext>
            </a:extLst>
          </p:cNvPr>
          <p:cNvSpPr/>
          <p:nvPr/>
        </p:nvSpPr>
        <p:spPr>
          <a:xfrm>
            <a:off x="10611949" y="4359245"/>
            <a:ext cx="546616" cy="504092"/>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0" name="&quot;Not Allowed&quot; Symbol 39">
            <a:extLst>
              <a:ext uri="{FF2B5EF4-FFF2-40B4-BE49-F238E27FC236}">
                <a16:creationId xmlns:a16="http://schemas.microsoft.com/office/drawing/2014/main" id="{36132836-226C-FB28-B3DF-5F1A1B243786}"/>
              </a:ext>
            </a:extLst>
          </p:cNvPr>
          <p:cNvSpPr/>
          <p:nvPr/>
        </p:nvSpPr>
        <p:spPr>
          <a:xfrm>
            <a:off x="10484014" y="5400039"/>
            <a:ext cx="546616" cy="504092"/>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quot;Not Allowed&quot; Symbol 40">
            <a:extLst>
              <a:ext uri="{FF2B5EF4-FFF2-40B4-BE49-F238E27FC236}">
                <a16:creationId xmlns:a16="http://schemas.microsoft.com/office/drawing/2014/main" id="{DECCC185-0476-A6E1-8F5B-546185B59DDD}"/>
              </a:ext>
            </a:extLst>
          </p:cNvPr>
          <p:cNvSpPr/>
          <p:nvPr/>
        </p:nvSpPr>
        <p:spPr>
          <a:xfrm>
            <a:off x="9114957" y="6048040"/>
            <a:ext cx="546616" cy="504092"/>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Text Placeholder 3">
            <a:extLst>
              <a:ext uri="{FF2B5EF4-FFF2-40B4-BE49-F238E27FC236}">
                <a16:creationId xmlns:a16="http://schemas.microsoft.com/office/drawing/2014/main" id="{2523693D-28F1-7D7E-299F-703D51A82768}"/>
              </a:ext>
            </a:extLst>
          </p:cNvPr>
          <p:cNvSpPr txBox="1">
            <a:spLocks/>
          </p:cNvSpPr>
          <p:nvPr/>
        </p:nvSpPr>
        <p:spPr>
          <a:xfrm>
            <a:off x="1069848" y="1830494"/>
            <a:ext cx="4663440" cy="640080"/>
          </a:xfrm>
          <a:prstGeom prst="rect">
            <a:avLst/>
          </a:prstGeom>
        </p:spPr>
        <p:txBody>
          <a:bodyPr vert="horz" lIns="91440" tIns="45720" rIns="91440" bIns="45720" rtlCol="0">
            <a:normAutofit fontScale="92500"/>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r>
              <a:rPr lang="en-US" sz="3200" dirty="0"/>
              <a:t>Confirmatory		</a:t>
            </a:r>
          </a:p>
        </p:txBody>
      </p:sp>
      <p:sp>
        <p:nvSpPr>
          <p:cNvPr id="44" name="Text Placeholder 5">
            <a:extLst>
              <a:ext uri="{FF2B5EF4-FFF2-40B4-BE49-F238E27FC236}">
                <a16:creationId xmlns:a16="http://schemas.microsoft.com/office/drawing/2014/main" id="{276FAF35-F79F-4FDF-66D3-DCE41CAA29E2}"/>
              </a:ext>
            </a:extLst>
          </p:cNvPr>
          <p:cNvSpPr txBox="1">
            <a:spLocks/>
          </p:cNvSpPr>
          <p:nvPr/>
        </p:nvSpPr>
        <p:spPr>
          <a:xfrm>
            <a:off x="6458712" y="1830494"/>
            <a:ext cx="4663440" cy="640080"/>
          </a:xfrm>
          <a:prstGeom prst="rect">
            <a:avLst/>
          </a:prstGeom>
        </p:spPr>
        <p:txBody>
          <a:bodyPr>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r>
              <a:rPr lang="en-US" sz="3200"/>
              <a:t>Exploratory</a:t>
            </a:r>
            <a:endParaRPr lang="en-US" sz="3200" dirty="0"/>
          </a:p>
        </p:txBody>
      </p:sp>
      <p:grpSp>
        <p:nvGrpSpPr>
          <p:cNvPr id="47" name="Group 46">
            <a:extLst>
              <a:ext uri="{FF2B5EF4-FFF2-40B4-BE49-F238E27FC236}">
                <a16:creationId xmlns:a16="http://schemas.microsoft.com/office/drawing/2014/main" id="{D6C386E2-112D-0A2E-284C-F1FEF14C0369}"/>
              </a:ext>
            </a:extLst>
          </p:cNvPr>
          <p:cNvGrpSpPr/>
          <p:nvPr/>
        </p:nvGrpSpPr>
        <p:grpSpPr>
          <a:xfrm>
            <a:off x="1573615" y="2505911"/>
            <a:ext cx="3500355" cy="1577389"/>
            <a:chOff x="7335519" y="2448719"/>
            <a:chExt cx="4159943" cy="2123281"/>
          </a:xfrm>
        </p:grpSpPr>
        <p:sp>
          <p:nvSpPr>
            <p:cNvPr id="48" name="Rectangle 47">
              <a:extLst>
                <a:ext uri="{FF2B5EF4-FFF2-40B4-BE49-F238E27FC236}">
                  <a16:creationId xmlns:a16="http://schemas.microsoft.com/office/drawing/2014/main" id="{364A3EF7-8FAB-D910-5EBE-E1A434AEBD00}"/>
                </a:ext>
              </a:extLst>
            </p:cNvPr>
            <p:cNvSpPr/>
            <p:nvPr/>
          </p:nvSpPr>
          <p:spPr>
            <a:xfrm>
              <a:off x="7335519" y="2448719"/>
              <a:ext cx="4155441" cy="2123281"/>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grpSp>
          <p:nvGrpSpPr>
            <p:cNvPr id="49" name="Group 48">
              <a:extLst>
                <a:ext uri="{FF2B5EF4-FFF2-40B4-BE49-F238E27FC236}">
                  <a16:creationId xmlns:a16="http://schemas.microsoft.com/office/drawing/2014/main" id="{462947C7-9A51-F054-84A4-17494FCEEE7C}"/>
                </a:ext>
              </a:extLst>
            </p:cNvPr>
            <p:cNvGrpSpPr/>
            <p:nvPr/>
          </p:nvGrpSpPr>
          <p:grpSpPr>
            <a:xfrm>
              <a:off x="7335519" y="2448719"/>
              <a:ext cx="4159943" cy="2113121"/>
              <a:chOff x="5733959" y="2448719"/>
              <a:chExt cx="5761504" cy="3049738"/>
            </a:xfrm>
            <a:solidFill>
              <a:schemeClr val="tx1"/>
            </a:solidFill>
          </p:grpSpPr>
          <p:pic>
            <p:nvPicPr>
              <p:cNvPr id="50" name="Picture 4" descr="SEM images of cpi-2(RB1207, ok1256) C. elegans incubated in papain or papain + E64. acpi-2 (RB1207, ok1256) C. elegans worms incubated in papain + E64 for 30 min retained their intact status with the alae (arrowed yellow) visibly running longitudinally along the worm. b At 10 min of incubation in papain, cpi-2(RB1207, ok1256) C. elegans showed wrinkling of the cuticles. c By 15 min, extensive blistering of the cuticles was apparent. At 30 min, most of the cuticle was lost or split along the alae, exposing the internal cavity (d). Bar = 50 µm">
                <a:extLst>
                  <a:ext uri="{FF2B5EF4-FFF2-40B4-BE49-F238E27FC236}">
                    <a16:creationId xmlns:a16="http://schemas.microsoft.com/office/drawing/2014/main" id="{A9D943E7-94CF-81DA-5162-759204580C2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3388" t="52348" b="116"/>
              <a:stretch/>
            </p:blipFill>
            <p:spPr bwMode="auto">
              <a:xfrm>
                <a:off x="7721658" y="2448719"/>
                <a:ext cx="3773805" cy="1960563"/>
              </a:xfrm>
              <a:prstGeom prst="rect">
                <a:avLst/>
              </a:prstGeom>
              <a:grpFill/>
            </p:spPr>
          </p:pic>
          <p:pic>
            <p:nvPicPr>
              <p:cNvPr id="51" name="Picture 4" descr="SEM images of cpi-2(RB1207, ok1256) C. elegans incubated in papain or papain + E64. acpi-2 (RB1207, ok1256) C. elegans worms incubated in papain + E64 for 30 min retained their intact status with the alae (arrowed yellow) visibly running longitudinally along the worm. b At 10 min of incubation in papain, cpi-2(RB1207, ok1256) C. elegans showed wrinkling of the cuticles. c By 15 min, extensive blistering of the cuticles was apparent. At 30 min, most of the cuticle was lost or split along the alae, exposing the internal cavity (d). Bar = 50 µm">
                <a:extLst>
                  <a:ext uri="{FF2B5EF4-FFF2-40B4-BE49-F238E27FC236}">
                    <a16:creationId xmlns:a16="http://schemas.microsoft.com/office/drawing/2014/main" id="{A98CF641-0BCE-A201-15F7-331349B297E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3388" t="52348" r="7593" b="116"/>
              <a:stretch/>
            </p:blipFill>
            <p:spPr bwMode="auto">
              <a:xfrm>
                <a:off x="5733959" y="3537894"/>
                <a:ext cx="3159060" cy="1960563"/>
              </a:xfrm>
              <a:prstGeom prst="rect">
                <a:avLst/>
              </a:prstGeom>
              <a:grpFill/>
            </p:spPr>
          </p:pic>
        </p:grpSp>
      </p:grpSp>
    </p:spTree>
    <p:extLst>
      <p:ext uri="{BB962C8B-B14F-4D97-AF65-F5344CB8AC3E}">
        <p14:creationId xmlns:p14="http://schemas.microsoft.com/office/powerpoint/2010/main" val="12325727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FF223-4C77-EAF4-1EC7-32D64F400801}"/>
              </a:ext>
            </a:extLst>
          </p:cNvPr>
          <p:cNvSpPr>
            <a:spLocks noGrp="1"/>
          </p:cNvSpPr>
          <p:nvPr>
            <p:ph type="title"/>
          </p:nvPr>
        </p:nvSpPr>
        <p:spPr/>
        <p:txBody>
          <a:bodyPr/>
          <a:lstStyle/>
          <a:p>
            <a:r>
              <a:rPr lang="en-US" dirty="0"/>
              <a:t>What is the problem with changing the hypothesis to “APR1 affects length”?</a:t>
            </a:r>
          </a:p>
        </p:txBody>
      </p:sp>
      <p:pic>
        <p:nvPicPr>
          <p:cNvPr id="2050" name="Picture 2" descr="HARKing culture and incentives ...">
            <a:extLst>
              <a:ext uri="{FF2B5EF4-FFF2-40B4-BE49-F238E27FC236}">
                <a16:creationId xmlns:a16="http://schemas.microsoft.com/office/drawing/2014/main" id="{79AA7FD9-EC89-7352-1082-0513491CA2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89680" y="2087571"/>
            <a:ext cx="7096981" cy="412783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person in a suit and tie speaking into microphones&#10;&#10;AI-generated content may be incorrect.">
            <a:extLst>
              <a:ext uri="{FF2B5EF4-FFF2-40B4-BE49-F238E27FC236}">
                <a16:creationId xmlns:a16="http://schemas.microsoft.com/office/drawing/2014/main" id="{24F3EE83-C217-0DBD-0B6B-B606FB6BF52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4819" b="89960" l="10000" r="90000">
                        <a14:foregroundMark x1="52209" y1="10643" x2="63023" y2="6627"/>
                        <a14:foregroundMark x1="55349" y1="6024" x2="59651" y2="5221"/>
                        <a14:foregroundMark x1="61163" y1="4819" x2="61163" y2="4819"/>
                        <a14:foregroundMark x1="60930" y1="6225" x2="60930" y2="6225"/>
                        <a14:backgroundMark x1="32674" y1="59438" x2="84302" y2="64056"/>
                        <a14:backgroundMark x1="84302" y1="64056" x2="88488" y2="63855"/>
                        <a14:backgroundMark x1="74651" y1="40161" x2="64186" y2="64659"/>
                        <a14:backgroundMark x1="64186" y1="64659" x2="63837" y2="64659"/>
                        <a14:backgroundMark x1="64884" y1="41365" x2="59651" y2="49799"/>
                        <a14:backgroundMark x1="59651" y1="49799" x2="59535" y2="50402"/>
                        <a14:backgroundMark x1="35930" y1="70482" x2="73023" y2="65060"/>
                        <a14:backgroundMark x1="48023" y1="86546" x2="79070" y2="74498"/>
                      </a14:backgroundRemoval>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rot="18681335">
            <a:off x="7836352" y="3905027"/>
            <a:ext cx="2528206" cy="1464008"/>
          </a:xfrm>
          <a:prstGeom prst="rect">
            <a:avLst/>
          </a:prstGeom>
        </p:spPr>
      </p:pic>
      <p:pic>
        <p:nvPicPr>
          <p:cNvPr id="8" name="Picture 7" descr="A person making a face&#10;&#10;AI-generated content may be incorrect.">
            <a:extLst>
              <a:ext uri="{FF2B5EF4-FFF2-40B4-BE49-F238E27FC236}">
                <a16:creationId xmlns:a16="http://schemas.microsoft.com/office/drawing/2014/main" id="{C07EC973-E76F-08FC-522D-4B98C1F36440}"/>
              </a:ext>
            </a:extLst>
          </p:cNvPr>
          <p:cNvPicPr>
            <a:picLocks noChangeAspect="1"/>
          </p:cNvPicPr>
          <p:nvPr/>
        </p:nvPicPr>
        <p:blipFill>
          <a:blip r:embed="rId6">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rot="19056159">
            <a:off x="4459536" y="2778116"/>
            <a:ext cx="568302" cy="568302"/>
          </a:xfrm>
          <a:prstGeom prst="rect">
            <a:avLst/>
          </a:prstGeom>
        </p:spPr>
      </p:pic>
      <p:sp>
        <p:nvSpPr>
          <p:cNvPr id="9" name="TextBox 8">
            <a:extLst>
              <a:ext uri="{FF2B5EF4-FFF2-40B4-BE49-F238E27FC236}">
                <a16:creationId xmlns:a16="http://schemas.microsoft.com/office/drawing/2014/main" id="{492FAFB8-E45F-C5B2-D0EC-1583E8271DBC}"/>
              </a:ext>
            </a:extLst>
          </p:cNvPr>
          <p:cNvSpPr txBox="1"/>
          <p:nvPr/>
        </p:nvSpPr>
        <p:spPr>
          <a:xfrm>
            <a:off x="2667000" y="7043112"/>
            <a:ext cx="878840" cy="1061829"/>
          </a:xfrm>
          <a:prstGeom prst="rect">
            <a:avLst/>
          </a:prstGeom>
          <a:noFill/>
        </p:spPr>
        <p:txBody>
          <a:bodyPr wrap="square" rtlCol="0">
            <a:spAutoFit/>
          </a:bodyPr>
          <a:lstStyle/>
          <a:p>
            <a:r>
              <a:rPr lang="en-US" sz="900">
                <a:hlinkClick r:id="rId7" tooltip="https://freepngimg.com/png/88256-head-united-trump-presidency-of-up-states"/>
              </a:rPr>
              <a:t>This Photo</a:t>
            </a:r>
            <a:r>
              <a:rPr lang="en-US" sz="900"/>
              <a:t> by Unknown Author is licensed under </a:t>
            </a:r>
            <a:r>
              <a:rPr lang="en-US" sz="900">
                <a:hlinkClick r:id="rId8" tooltip="https://creativecommons.org/licenses/by-nc/3.0/"/>
              </a:rPr>
              <a:t>CC BY-NC</a:t>
            </a:r>
            <a:endParaRPr lang="en-US" sz="900"/>
          </a:p>
        </p:txBody>
      </p:sp>
    </p:spTree>
    <p:extLst>
      <p:ext uri="{BB962C8B-B14F-4D97-AF65-F5344CB8AC3E}">
        <p14:creationId xmlns:p14="http://schemas.microsoft.com/office/powerpoint/2010/main" val="3241106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EB72A9B-FD82-4F09-BF1E-D39311D3A0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D39B371-6E4E-4070-AB4E-4D788405A5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3" name="Rectangle 12">
            <a:extLst>
              <a:ext uri="{FF2B5EF4-FFF2-40B4-BE49-F238E27FC236}">
                <a16:creationId xmlns:a16="http://schemas.microsoft.com/office/drawing/2014/main" id="{B937DAED-8BFE-4563-BB45-B5E554D70A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txBody>
          <a:bodyPr/>
          <a:lstStyle/>
          <a:p>
            <a:endParaRPr lang="en-US"/>
          </a:p>
        </p:txBody>
      </p:sp>
      <p:sp>
        <p:nvSpPr>
          <p:cNvPr id="2" name="Title 1">
            <a:extLst>
              <a:ext uri="{FF2B5EF4-FFF2-40B4-BE49-F238E27FC236}">
                <a16:creationId xmlns:a16="http://schemas.microsoft.com/office/drawing/2014/main" id="{D0CE835A-3424-1F8D-A430-5D5E302AD647}"/>
              </a:ext>
            </a:extLst>
          </p:cNvPr>
          <p:cNvSpPr>
            <a:spLocks noGrp="1"/>
          </p:cNvSpPr>
          <p:nvPr>
            <p:ph type="title"/>
          </p:nvPr>
        </p:nvSpPr>
        <p:spPr>
          <a:xfrm>
            <a:off x="1066800" y="642594"/>
            <a:ext cx="10058400" cy="1371600"/>
          </a:xfrm>
        </p:spPr>
        <p:txBody>
          <a:bodyPr>
            <a:normAutofit/>
          </a:bodyPr>
          <a:lstStyle/>
          <a:p>
            <a:pPr algn="ctr"/>
            <a:r>
              <a:rPr lang="en-US" sz="6600" dirty="0"/>
              <a:t>Objectives	</a:t>
            </a:r>
          </a:p>
        </p:txBody>
      </p:sp>
      <p:graphicFrame>
        <p:nvGraphicFramePr>
          <p:cNvPr id="5" name="Content Placeholder 2">
            <a:extLst>
              <a:ext uri="{FF2B5EF4-FFF2-40B4-BE49-F238E27FC236}">
                <a16:creationId xmlns:a16="http://schemas.microsoft.com/office/drawing/2014/main" id="{208BBAC2-373B-53D4-914A-88F691F78713}"/>
              </a:ext>
            </a:extLst>
          </p:cNvPr>
          <p:cNvGraphicFramePr>
            <a:graphicFrameLocks noGrp="1"/>
          </p:cNvGraphicFramePr>
          <p:nvPr>
            <p:ph idx="1"/>
            <p:extLst>
              <p:ext uri="{D42A27DB-BD31-4B8C-83A1-F6EECF244321}">
                <p14:modId xmlns:p14="http://schemas.microsoft.com/office/powerpoint/2010/main" val="640637596"/>
              </p:ext>
            </p:extLst>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333656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FF223-4C77-EAF4-1EC7-32D64F400801}"/>
              </a:ext>
            </a:extLst>
          </p:cNvPr>
          <p:cNvSpPr>
            <a:spLocks noGrp="1"/>
          </p:cNvSpPr>
          <p:nvPr>
            <p:ph type="title"/>
          </p:nvPr>
        </p:nvSpPr>
        <p:spPr>
          <a:xfrm>
            <a:off x="1066800" y="347954"/>
            <a:ext cx="10058400" cy="1371600"/>
          </a:xfrm>
        </p:spPr>
        <p:txBody>
          <a:bodyPr/>
          <a:lstStyle/>
          <a:p>
            <a:r>
              <a:rPr lang="en-US" dirty="0"/>
              <a:t>What is the problem with changing the hypothesis to “APR1 affects worm length”?</a:t>
            </a:r>
          </a:p>
        </p:txBody>
      </p:sp>
      <p:sp>
        <p:nvSpPr>
          <p:cNvPr id="3" name="Content Placeholder 2">
            <a:extLst>
              <a:ext uri="{FF2B5EF4-FFF2-40B4-BE49-F238E27FC236}">
                <a16:creationId xmlns:a16="http://schemas.microsoft.com/office/drawing/2014/main" id="{E5816192-FE56-3FE8-816D-3F74A322A4B4}"/>
              </a:ext>
            </a:extLst>
          </p:cNvPr>
          <p:cNvSpPr>
            <a:spLocks noGrp="1"/>
          </p:cNvSpPr>
          <p:nvPr>
            <p:ph idx="1"/>
          </p:nvPr>
        </p:nvSpPr>
        <p:spPr>
          <a:xfrm>
            <a:off x="631370" y="1719554"/>
            <a:ext cx="11179629" cy="4673600"/>
          </a:xfrm>
        </p:spPr>
        <p:txBody>
          <a:bodyPr>
            <a:normAutofit fontScale="92500" lnSpcReduction="20000"/>
          </a:bodyPr>
          <a:lstStyle/>
          <a:p>
            <a:r>
              <a:rPr lang="en-US" sz="2400" dirty="0"/>
              <a:t>It is not based on established knowledge</a:t>
            </a:r>
          </a:p>
          <a:p>
            <a:pPr>
              <a:lnSpc>
                <a:spcPct val="100000"/>
              </a:lnSpc>
            </a:pPr>
            <a:r>
              <a:rPr lang="en-US" sz="2400" dirty="0"/>
              <a:t>Without further investigation it’s unclear whether the observation is reproducible or even connected to the gene of interest (could be a random mutation)</a:t>
            </a:r>
          </a:p>
          <a:p>
            <a:pPr>
              <a:lnSpc>
                <a:spcPct val="100000"/>
              </a:lnSpc>
            </a:pPr>
            <a:r>
              <a:rPr lang="en-US" sz="2400" dirty="0"/>
              <a:t>The experiment can never result in the null hypothesis being rejected because the alternative hypothesis was generated to fit the results</a:t>
            </a:r>
          </a:p>
          <a:p>
            <a:pPr>
              <a:lnSpc>
                <a:spcPct val="100000"/>
              </a:lnSpc>
            </a:pPr>
            <a:r>
              <a:rPr lang="en-US" sz="2400" dirty="0"/>
              <a:t>The statistical analysis will be questionable (not corrected for multiple tests)</a:t>
            </a:r>
          </a:p>
          <a:p>
            <a:pPr>
              <a:lnSpc>
                <a:spcPct val="100000"/>
              </a:lnSpc>
            </a:pPr>
            <a:r>
              <a:rPr lang="en-US" sz="2400" dirty="0"/>
              <a:t>Others may waste time testing the foolishness hypothesis (which was based on prior knowledge) again</a:t>
            </a:r>
          </a:p>
          <a:p>
            <a:pPr>
              <a:lnSpc>
                <a:spcPct val="100000"/>
              </a:lnSpc>
            </a:pPr>
            <a:r>
              <a:rPr lang="en-US" sz="2400" dirty="0"/>
              <a:t>Future studies will be based on a weak premise (your chance observation which could be a false positive)</a:t>
            </a:r>
          </a:p>
          <a:p>
            <a:pPr>
              <a:lnSpc>
                <a:spcPct val="100000"/>
              </a:lnSpc>
            </a:pPr>
            <a:r>
              <a:rPr lang="en-US" sz="2400" dirty="0"/>
              <a:t>Reviewers cannot correctly evaluate your analysis because you haven’t been transparent about how you got the results</a:t>
            </a:r>
          </a:p>
          <a:p>
            <a:pPr>
              <a:lnSpc>
                <a:spcPct val="100000"/>
              </a:lnSpc>
            </a:pPr>
            <a:endParaRPr lang="en-US" sz="2400" dirty="0"/>
          </a:p>
          <a:p>
            <a:pPr>
              <a:lnSpc>
                <a:spcPct val="100000"/>
              </a:lnSpc>
            </a:pPr>
            <a:endParaRPr lang="en-US" sz="2400" dirty="0"/>
          </a:p>
        </p:txBody>
      </p:sp>
    </p:spTree>
    <p:extLst>
      <p:ext uri="{BB962C8B-B14F-4D97-AF65-F5344CB8AC3E}">
        <p14:creationId xmlns:p14="http://schemas.microsoft.com/office/powerpoint/2010/main" val="16910131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CA49317-E8E5-BCFF-937F-493A9F97C960}"/>
              </a:ext>
            </a:extLst>
          </p:cNvPr>
          <p:cNvSpPr>
            <a:spLocks noGrp="1"/>
          </p:cNvSpPr>
          <p:nvPr>
            <p:ph type="title"/>
          </p:nvPr>
        </p:nvSpPr>
        <p:spPr>
          <a:xfrm>
            <a:off x="416560" y="642594"/>
            <a:ext cx="11286808" cy="1371600"/>
          </a:xfrm>
        </p:spPr>
        <p:txBody>
          <a:bodyPr>
            <a:normAutofit/>
          </a:bodyPr>
          <a:lstStyle/>
          <a:p>
            <a:r>
              <a:rPr lang="en-US" dirty="0"/>
              <a:t>But the observation is still there – what can you do??</a:t>
            </a:r>
          </a:p>
        </p:txBody>
      </p:sp>
      <p:grpSp>
        <p:nvGrpSpPr>
          <p:cNvPr id="13" name="Group 12">
            <a:extLst>
              <a:ext uri="{FF2B5EF4-FFF2-40B4-BE49-F238E27FC236}">
                <a16:creationId xmlns:a16="http://schemas.microsoft.com/office/drawing/2014/main" id="{3F44979E-B31B-552B-3781-88E06D22D910}"/>
              </a:ext>
            </a:extLst>
          </p:cNvPr>
          <p:cNvGrpSpPr/>
          <p:nvPr/>
        </p:nvGrpSpPr>
        <p:grpSpPr>
          <a:xfrm>
            <a:off x="7111594" y="2553628"/>
            <a:ext cx="3500355" cy="1577389"/>
            <a:chOff x="7335519" y="2448719"/>
            <a:chExt cx="4159943" cy="2123281"/>
          </a:xfrm>
        </p:grpSpPr>
        <p:sp>
          <p:nvSpPr>
            <p:cNvPr id="12" name="Rectangle 11">
              <a:extLst>
                <a:ext uri="{FF2B5EF4-FFF2-40B4-BE49-F238E27FC236}">
                  <a16:creationId xmlns:a16="http://schemas.microsoft.com/office/drawing/2014/main" id="{75B99A2E-7062-2A9B-8351-A64BFFF03313}"/>
                </a:ext>
              </a:extLst>
            </p:cNvPr>
            <p:cNvSpPr/>
            <p:nvPr/>
          </p:nvSpPr>
          <p:spPr>
            <a:xfrm>
              <a:off x="7335519" y="2448719"/>
              <a:ext cx="4155441" cy="2123281"/>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C168C64-6B05-D154-03C1-79E60F0292A3}"/>
                </a:ext>
              </a:extLst>
            </p:cNvPr>
            <p:cNvGrpSpPr/>
            <p:nvPr/>
          </p:nvGrpSpPr>
          <p:grpSpPr>
            <a:xfrm>
              <a:off x="7335519" y="2448719"/>
              <a:ext cx="4159943" cy="2113121"/>
              <a:chOff x="5733959" y="2448719"/>
              <a:chExt cx="5761504" cy="3049738"/>
            </a:xfrm>
            <a:solidFill>
              <a:schemeClr val="tx1"/>
            </a:solidFill>
          </p:grpSpPr>
          <p:pic>
            <p:nvPicPr>
              <p:cNvPr id="1028" name="Picture 4" descr="SEM images of cpi-2(RB1207, ok1256) C. elegans incubated in papain or papain + E64. acpi-2 (RB1207, ok1256) C. elegans worms incubated in papain + E64 for 30 min retained their intact status with the alae (arrowed yellow) visibly running longitudinally along the worm. b At 10 min of incubation in papain, cpi-2(RB1207, ok1256) C. elegans showed wrinkling of the cuticles. c By 15 min, extensive blistering of the cuticles was apparent. At 30 min, most of the cuticle was lost or split along the alae, exposing the internal cavity (d). Bar = 50 µm">
                <a:extLst>
                  <a:ext uri="{FF2B5EF4-FFF2-40B4-BE49-F238E27FC236}">
                    <a16:creationId xmlns:a16="http://schemas.microsoft.com/office/drawing/2014/main" id="{284D8A70-3363-A9EC-E986-B4D1B855F9E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3388" t="52348" b="116"/>
              <a:stretch/>
            </p:blipFill>
            <p:spPr bwMode="auto">
              <a:xfrm>
                <a:off x="7721658" y="2448719"/>
                <a:ext cx="3773805" cy="1960563"/>
              </a:xfrm>
              <a:prstGeom prst="rect">
                <a:avLst/>
              </a:prstGeom>
              <a:grpFill/>
            </p:spPr>
          </p:pic>
          <p:pic>
            <p:nvPicPr>
              <p:cNvPr id="10" name="Picture 4" descr="SEM images of cpi-2(RB1207, ok1256) C. elegans incubated in papain or papain + E64. acpi-2 (RB1207, ok1256) C. elegans worms incubated in papain + E64 for 30 min retained their intact status with the alae (arrowed yellow) visibly running longitudinally along the worm. b At 10 min of incubation in papain, cpi-2(RB1207, ok1256) C. elegans showed wrinkling of the cuticles. c By 15 min, extensive blistering of the cuticles was apparent. At 30 min, most of the cuticle was lost or split along the alae, exposing the internal cavity (d). Bar = 50 µm">
                <a:extLst>
                  <a:ext uri="{FF2B5EF4-FFF2-40B4-BE49-F238E27FC236}">
                    <a16:creationId xmlns:a16="http://schemas.microsoft.com/office/drawing/2014/main" id="{8B51E31E-EC26-A101-54A2-B23589F6795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3388" t="52348" r="7593" b="116"/>
              <a:stretch/>
            </p:blipFill>
            <p:spPr bwMode="auto">
              <a:xfrm>
                <a:off x="5733959" y="3537894"/>
                <a:ext cx="3159060" cy="1960563"/>
              </a:xfrm>
              <a:prstGeom prst="rect">
                <a:avLst/>
              </a:prstGeom>
              <a:grpFill/>
            </p:spPr>
          </p:pic>
        </p:grpSp>
      </p:grpSp>
      <p:sp>
        <p:nvSpPr>
          <p:cNvPr id="3" name="TextBox 2">
            <a:extLst>
              <a:ext uri="{FF2B5EF4-FFF2-40B4-BE49-F238E27FC236}">
                <a16:creationId xmlns:a16="http://schemas.microsoft.com/office/drawing/2014/main" id="{047BA348-40B3-254E-A32B-1483BFAEEA7F}"/>
              </a:ext>
            </a:extLst>
          </p:cNvPr>
          <p:cNvSpPr txBox="1"/>
          <p:nvPr/>
        </p:nvSpPr>
        <p:spPr>
          <a:xfrm>
            <a:off x="3185276" y="5163503"/>
            <a:ext cx="884538" cy="369332"/>
          </a:xfrm>
          <a:prstGeom prst="rect">
            <a:avLst/>
          </a:prstGeom>
          <a:noFill/>
        </p:spPr>
        <p:txBody>
          <a:bodyPr wrap="none" rtlCol="0">
            <a:spAutoFit/>
          </a:bodyPr>
          <a:lstStyle/>
          <a:p>
            <a:r>
              <a:rPr lang="en-US" dirty="0">
                <a:solidFill>
                  <a:srgbClr val="00B050"/>
                </a:solidFill>
              </a:rPr>
              <a:t>length</a:t>
            </a:r>
          </a:p>
        </p:txBody>
      </p:sp>
      <p:sp>
        <p:nvSpPr>
          <p:cNvPr id="5" name="TextBox 4">
            <a:extLst>
              <a:ext uri="{FF2B5EF4-FFF2-40B4-BE49-F238E27FC236}">
                <a16:creationId xmlns:a16="http://schemas.microsoft.com/office/drawing/2014/main" id="{9D49A82C-A49B-D4FF-DB6D-20E6154D859F}"/>
              </a:ext>
            </a:extLst>
          </p:cNvPr>
          <p:cNvSpPr txBox="1"/>
          <p:nvPr/>
        </p:nvSpPr>
        <p:spPr>
          <a:xfrm>
            <a:off x="792480" y="4724400"/>
            <a:ext cx="1441292" cy="369332"/>
          </a:xfrm>
          <a:prstGeom prst="rect">
            <a:avLst/>
          </a:prstGeom>
          <a:noFill/>
        </p:spPr>
        <p:txBody>
          <a:bodyPr wrap="none" rtlCol="0">
            <a:spAutoFit/>
          </a:bodyPr>
          <a:lstStyle/>
          <a:p>
            <a:r>
              <a:rPr lang="en-US" dirty="0"/>
              <a:t>foolishness</a:t>
            </a:r>
          </a:p>
        </p:txBody>
      </p:sp>
      <p:sp>
        <p:nvSpPr>
          <p:cNvPr id="6" name="TextBox 5">
            <a:extLst>
              <a:ext uri="{FF2B5EF4-FFF2-40B4-BE49-F238E27FC236}">
                <a16:creationId xmlns:a16="http://schemas.microsoft.com/office/drawing/2014/main" id="{73B7AAA7-463D-7BAB-19A2-3099871F0C1C}"/>
              </a:ext>
            </a:extLst>
          </p:cNvPr>
          <p:cNvSpPr txBox="1"/>
          <p:nvPr/>
        </p:nvSpPr>
        <p:spPr>
          <a:xfrm>
            <a:off x="1671120" y="5502358"/>
            <a:ext cx="1669240" cy="369332"/>
          </a:xfrm>
          <a:prstGeom prst="rect">
            <a:avLst/>
          </a:prstGeom>
          <a:noFill/>
        </p:spPr>
        <p:txBody>
          <a:bodyPr wrap="none" rtlCol="0">
            <a:spAutoFit/>
          </a:bodyPr>
          <a:lstStyle/>
          <a:p>
            <a:r>
              <a:rPr lang="en-US" dirty="0">
                <a:solidFill>
                  <a:schemeClr val="accent1">
                    <a:lumMod val="60000"/>
                    <a:lumOff val="40000"/>
                  </a:schemeClr>
                </a:solidFill>
              </a:rPr>
              <a:t># of offspring</a:t>
            </a:r>
          </a:p>
        </p:txBody>
      </p:sp>
      <p:sp>
        <p:nvSpPr>
          <p:cNvPr id="8" name="TextBox 7">
            <a:extLst>
              <a:ext uri="{FF2B5EF4-FFF2-40B4-BE49-F238E27FC236}">
                <a16:creationId xmlns:a16="http://schemas.microsoft.com/office/drawing/2014/main" id="{B8A66C69-1024-FDE1-823E-80D54486F635}"/>
              </a:ext>
            </a:extLst>
          </p:cNvPr>
          <p:cNvSpPr txBox="1"/>
          <p:nvPr/>
        </p:nvSpPr>
        <p:spPr>
          <a:xfrm>
            <a:off x="576924" y="5299783"/>
            <a:ext cx="1094723" cy="369332"/>
          </a:xfrm>
          <a:prstGeom prst="rect">
            <a:avLst/>
          </a:prstGeom>
          <a:noFill/>
        </p:spPr>
        <p:txBody>
          <a:bodyPr wrap="none" rtlCol="0">
            <a:spAutoFit/>
          </a:bodyPr>
          <a:lstStyle/>
          <a:p>
            <a:r>
              <a:rPr lang="en-US" dirty="0">
                <a:solidFill>
                  <a:schemeClr val="accent1">
                    <a:lumMod val="60000"/>
                    <a:lumOff val="40000"/>
                  </a:schemeClr>
                </a:solidFill>
              </a:rPr>
              <a:t>lifespan</a:t>
            </a:r>
          </a:p>
        </p:txBody>
      </p:sp>
      <p:sp>
        <p:nvSpPr>
          <p:cNvPr id="14" name="TextBox 13">
            <a:extLst>
              <a:ext uri="{FF2B5EF4-FFF2-40B4-BE49-F238E27FC236}">
                <a16:creationId xmlns:a16="http://schemas.microsoft.com/office/drawing/2014/main" id="{C1CE5741-C892-B6A6-9905-1CCB53192077}"/>
              </a:ext>
            </a:extLst>
          </p:cNvPr>
          <p:cNvSpPr txBox="1"/>
          <p:nvPr/>
        </p:nvSpPr>
        <p:spPr>
          <a:xfrm>
            <a:off x="2601134" y="4387662"/>
            <a:ext cx="1337930" cy="369332"/>
          </a:xfrm>
          <a:prstGeom prst="rect">
            <a:avLst/>
          </a:prstGeom>
          <a:noFill/>
        </p:spPr>
        <p:txBody>
          <a:bodyPr wrap="none" rtlCol="0">
            <a:spAutoFit/>
          </a:bodyPr>
          <a:lstStyle/>
          <a:p>
            <a:r>
              <a:rPr lang="en-US" dirty="0">
                <a:solidFill>
                  <a:schemeClr val="accent1">
                    <a:lumMod val="60000"/>
                    <a:lumOff val="40000"/>
                  </a:schemeClr>
                </a:solidFill>
              </a:rPr>
              <a:t>movement</a:t>
            </a:r>
          </a:p>
        </p:txBody>
      </p:sp>
      <p:sp>
        <p:nvSpPr>
          <p:cNvPr id="15" name="TextBox 14">
            <a:extLst>
              <a:ext uri="{FF2B5EF4-FFF2-40B4-BE49-F238E27FC236}">
                <a16:creationId xmlns:a16="http://schemas.microsoft.com/office/drawing/2014/main" id="{56ECAEE6-846D-2C3B-CB81-E3C2E44F2A1B}"/>
              </a:ext>
            </a:extLst>
          </p:cNvPr>
          <p:cNvSpPr txBox="1"/>
          <p:nvPr/>
        </p:nvSpPr>
        <p:spPr>
          <a:xfrm>
            <a:off x="3495587" y="5675968"/>
            <a:ext cx="1461619" cy="646331"/>
          </a:xfrm>
          <a:prstGeom prst="rect">
            <a:avLst/>
          </a:prstGeom>
          <a:noFill/>
        </p:spPr>
        <p:txBody>
          <a:bodyPr wrap="square" rtlCol="0">
            <a:spAutoFit/>
          </a:bodyPr>
          <a:lstStyle/>
          <a:p>
            <a:pPr algn="ctr"/>
            <a:r>
              <a:rPr lang="en-US" dirty="0">
                <a:solidFill>
                  <a:schemeClr val="accent1">
                    <a:lumMod val="60000"/>
                    <a:lumOff val="40000"/>
                  </a:schemeClr>
                </a:solidFill>
              </a:rPr>
              <a:t>response to alcohol</a:t>
            </a:r>
          </a:p>
        </p:txBody>
      </p:sp>
      <p:sp>
        <p:nvSpPr>
          <p:cNvPr id="18" name="TextBox 17">
            <a:extLst>
              <a:ext uri="{FF2B5EF4-FFF2-40B4-BE49-F238E27FC236}">
                <a16:creationId xmlns:a16="http://schemas.microsoft.com/office/drawing/2014/main" id="{82A22193-17FB-2A64-C720-A570CC2A2E0D}"/>
              </a:ext>
            </a:extLst>
          </p:cNvPr>
          <p:cNvSpPr txBox="1"/>
          <p:nvPr/>
        </p:nvSpPr>
        <p:spPr>
          <a:xfrm>
            <a:off x="4226397" y="4611291"/>
            <a:ext cx="1636222" cy="646331"/>
          </a:xfrm>
          <a:prstGeom prst="rect">
            <a:avLst/>
          </a:prstGeom>
          <a:noFill/>
        </p:spPr>
        <p:txBody>
          <a:bodyPr wrap="square" rtlCol="0">
            <a:spAutoFit/>
          </a:bodyPr>
          <a:lstStyle/>
          <a:p>
            <a:pPr algn="ctr"/>
            <a:r>
              <a:rPr lang="en-US" dirty="0">
                <a:solidFill>
                  <a:schemeClr val="accent1">
                    <a:lumMod val="60000"/>
                    <a:lumOff val="40000"/>
                  </a:schemeClr>
                </a:solidFill>
              </a:rPr>
              <a:t>gut development</a:t>
            </a:r>
          </a:p>
        </p:txBody>
      </p:sp>
      <p:sp>
        <p:nvSpPr>
          <p:cNvPr id="19" name="TextBox 18">
            <a:extLst>
              <a:ext uri="{FF2B5EF4-FFF2-40B4-BE49-F238E27FC236}">
                <a16:creationId xmlns:a16="http://schemas.microsoft.com/office/drawing/2014/main" id="{A605EAC3-400E-D08A-67A7-1E05441E5013}"/>
              </a:ext>
            </a:extLst>
          </p:cNvPr>
          <p:cNvSpPr txBox="1"/>
          <p:nvPr/>
        </p:nvSpPr>
        <p:spPr>
          <a:xfrm>
            <a:off x="1773229" y="6000880"/>
            <a:ext cx="1636222" cy="369332"/>
          </a:xfrm>
          <a:prstGeom prst="rect">
            <a:avLst/>
          </a:prstGeom>
          <a:noFill/>
        </p:spPr>
        <p:txBody>
          <a:bodyPr wrap="square" rtlCol="0">
            <a:spAutoFit/>
          </a:bodyPr>
          <a:lstStyle/>
          <a:p>
            <a:pPr algn="ctr"/>
            <a:r>
              <a:rPr lang="en-US" dirty="0">
                <a:solidFill>
                  <a:schemeClr val="accent1">
                    <a:lumMod val="60000"/>
                    <a:lumOff val="40000"/>
                  </a:schemeClr>
                </a:solidFill>
              </a:rPr>
              <a:t>fertility</a:t>
            </a:r>
          </a:p>
        </p:txBody>
      </p:sp>
      <p:sp>
        <p:nvSpPr>
          <p:cNvPr id="20" name="TextBox 19">
            <a:extLst>
              <a:ext uri="{FF2B5EF4-FFF2-40B4-BE49-F238E27FC236}">
                <a16:creationId xmlns:a16="http://schemas.microsoft.com/office/drawing/2014/main" id="{F81EE09F-F7CE-64A5-2BC6-1095F4A36D80}"/>
              </a:ext>
            </a:extLst>
          </p:cNvPr>
          <p:cNvSpPr txBox="1"/>
          <p:nvPr/>
        </p:nvSpPr>
        <p:spPr>
          <a:xfrm>
            <a:off x="8945996" y="5163503"/>
            <a:ext cx="884538" cy="369332"/>
          </a:xfrm>
          <a:prstGeom prst="rect">
            <a:avLst/>
          </a:prstGeom>
          <a:noFill/>
        </p:spPr>
        <p:txBody>
          <a:bodyPr wrap="none" rtlCol="0">
            <a:spAutoFit/>
          </a:bodyPr>
          <a:lstStyle/>
          <a:p>
            <a:r>
              <a:rPr lang="en-US" dirty="0">
                <a:solidFill>
                  <a:srgbClr val="00B050"/>
                </a:solidFill>
              </a:rPr>
              <a:t>length</a:t>
            </a:r>
          </a:p>
        </p:txBody>
      </p:sp>
      <p:sp>
        <p:nvSpPr>
          <p:cNvPr id="21" name="TextBox 20">
            <a:extLst>
              <a:ext uri="{FF2B5EF4-FFF2-40B4-BE49-F238E27FC236}">
                <a16:creationId xmlns:a16="http://schemas.microsoft.com/office/drawing/2014/main" id="{D979E05C-E285-58BC-3C7A-FD1C884A66DB}"/>
              </a:ext>
            </a:extLst>
          </p:cNvPr>
          <p:cNvSpPr txBox="1"/>
          <p:nvPr/>
        </p:nvSpPr>
        <p:spPr>
          <a:xfrm>
            <a:off x="6920562" y="4575017"/>
            <a:ext cx="1441292" cy="369332"/>
          </a:xfrm>
          <a:prstGeom prst="rect">
            <a:avLst/>
          </a:prstGeom>
          <a:noFill/>
        </p:spPr>
        <p:txBody>
          <a:bodyPr wrap="none" rtlCol="0">
            <a:spAutoFit/>
          </a:bodyPr>
          <a:lstStyle/>
          <a:p>
            <a:r>
              <a:rPr lang="en-US" dirty="0"/>
              <a:t>foolishness</a:t>
            </a:r>
          </a:p>
        </p:txBody>
      </p:sp>
      <p:sp>
        <p:nvSpPr>
          <p:cNvPr id="22" name="TextBox 21">
            <a:extLst>
              <a:ext uri="{FF2B5EF4-FFF2-40B4-BE49-F238E27FC236}">
                <a16:creationId xmlns:a16="http://schemas.microsoft.com/office/drawing/2014/main" id="{92B6F4DC-EF0F-071F-7564-18295812B1D4}"/>
              </a:ext>
            </a:extLst>
          </p:cNvPr>
          <p:cNvSpPr txBox="1"/>
          <p:nvPr/>
        </p:nvSpPr>
        <p:spPr>
          <a:xfrm>
            <a:off x="7641208" y="5451897"/>
            <a:ext cx="1669240" cy="369332"/>
          </a:xfrm>
          <a:prstGeom prst="rect">
            <a:avLst/>
          </a:prstGeom>
          <a:noFill/>
        </p:spPr>
        <p:txBody>
          <a:bodyPr wrap="none" rtlCol="0">
            <a:spAutoFit/>
          </a:bodyPr>
          <a:lstStyle/>
          <a:p>
            <a:r>
              <a:rPr lang="en-US" dirty="0"/>
              <a:t># of offspring</a:t>
            </a:r>
          </a:p>
        </p:txBody>
      </p:sp>
      <p:sp>
        <p:nvSpPr>
          <p:cNvPr id="23" name="TextBox 22">
            <a:extLst>
              <a:ext uri="{FF2B5EF4-FFF2-40B4-BE49-F238E27FC236}">
                <a16:creationId xmlns:a16="http://schemas.microsoft.com/office/drawing/2014/main" id="{B775B7DE-B5C4-F45C-C67D-5A21D10F044A}"/>
              </a:ext>
            </a:extLst>
          </p:cNvPr>
          <p:cNvSpPr txBox="1"/>
          <p:nvPr/>
        </p:nvSpPr>
        <p:spPr>
          <a:xfrm>
            <a:off x="6665839" y="5214645"/>
            <a:ext cx="1094723" cy="369332"/>
          </a:xfrm>
          <a:prstGeom prst="rect">
            <a:avLst/>
          </a:prstGeom>
          <a:noFill/>
        </p:spPr>
        <p:txBody>
          <a:bodyPr wrap="none" rtlCol="0">
            <a:spAutoFit/>
          </a:bodyPr>
          <a:lstStyle/>
          <a:p>
            <a:r>
              <a:rPr lang="en-US" dirty="0"/>
              <a:t>lifespan</a:t>
            </a:r>
          </a:p>
        </p:txBody>
      </p:sp>
      <p:sp>
        <p:nvSpPr>
          <p:cNvPr id="24" name="TextBox 23">
            <a:extLst>
              <a:ext uri="{FF2B5EF4-FFF2-40B4-BE49-F238E27FC236}">
                <a16:creationId xmlns:a16="http://schemas.microsoft.com/office/drawing/2014/main" id="{30B09EAA-9F64-7E0C-49A8-71B86C2E13B1}"/>
              </a:ext>
            </a:extLst>
          </p:cNvPr>
          <p:cNvSpPr txBox="1"/>
          <p:nvPr/>
        </p:nvSpPr>
        <p:spPr>
          <a:xfrm>
            <a:off x="8361854" y="4387662"/>
            <a:ext cx="1337930" cy="369332"/>
          </a:xfrm>
          <a:prstGeom prst="rect">
            <a:avLst/>
          </a:prstGeom>
          <a:noFill/>
        </p:spPr>
        <p:txBody>
          <a:bodyPr wrap="none" rtlCol="0">
            <a:spAutoFit/>
          </a:bodyPr>
          <a:lstStyle/>
          <a:p>
            <a:r>
              <a:rPr lang="en-US" dirty="0"/>
              <a:t>movement</a:t>
            </a:r>
          </a:p>
        </p:txBody>
      </p:sp>
      <p:sp>
        <p:nvSpPr>
          <p:cNvPr id="25" name="TextBox 24">
            <a:extLst>
              <a:ext uri="{FF2B5EF4-FFF2-40B4-BE49-F238E27FC236}">
                <a16:creationId xmlns:a16="http://schemas.microsoft.com/office/drawing/2014/main" id="{4D38C840-353E-0EC4-BB5F-79AE0D482739}"/>
              </a:ext>
            </a:extLst>
          </p:cNvPr>
          <p:cNvSpPr txBox="1"/>
          <p:nvPr/>
        </p:nvSpPr>
        <p:spPr>
          <a:xfrm>
            <a:off x="9981728" y="5394161"/>
            <a:ext cx="1461619" cy="646331"/>
          </a:xfrm>
          <a:prstGeom prst="rect">
            <a:avLst/>
          </a:prstGeom>
          <a:noFill/>
        </p:spPr>
        <p:txBody>
          <a:bodyPr wrap="square" rtlCol="0">
            <a:spAutoFit/>
          </a:bodyPr>
          <a:lstStyle/>
          <a:p>
            <a:pPr algn="ctr"/>
            <a:r>
              <a:rPr lang="en-US" dirty="0"/>
              <a:t>response to alcohol</a:t>
            </a:r>
          </a:p>
        </p:txBody>
      </p:sp>
      <p:sp>
        <p:nvSpPr>
          <p:cNvPr id="26" name="TextBox 25">
            <a:extLst>
              <a:ext uri="{FF2B5EF4-FFF2-40B4-BE49-F238E27FC236}">
                <a16:creationId xmlns:a16="http://schemas.microsoft.com/office/drawing/2014/main" id="{CD1C4A67-04E9-D586-F254-B5698E586776}"/>
              </a:ext>
            </a:extLst>
          </p:cNvPr>
          <p:cNvSpPr txBox="1"/>
          <p:nvPr/>
        </p:nvSpPr>
        <p:spPr>
          <a:xfrm>
            <a:off x="10067146" y="4304372"/>
            <a:ext cx="1636222" cy="646331"/>
          </a:xfrm>
          <a:prstGeom prst="rect">
            <a:avLst/>
          </a:prstGeom>
          <a:noFill/>
        </p:spPr>
        <p:txBody>
          <a:bodyPr wrap="square" rtlCol="0">
            <a:spAutoFit/>
          </a:bodyPr>
          <a:lstStyle/>
          <a:p>
            <a:pPr algn="ctr"/>
            <a:r>
              <a:rPr lang="en-US" dirty="0"/>
              <a:t>gut development</a:t>
            </a:r>
          </a:p>
        </p:txBody>
      </p:sp>
      <p:sp>
        <p:nvSpPr>
          <p:cNvPr id="27" name="TextBox 26">
            <a:extLst>
              <a:ext uri="{FF2B5EF4-FFF2-40B4-BE49-F238E27FC236}">
                <a16:creationId xmlns:a16="http://schemas.microsoft.com/office/drawing/2014/main" id="{451A0F64-3FE1-2629-7F27-922A579F9207}"/>
              </a:ext>
            </a:extLst>
          </p:cNvPr>
          <p:cNvSpPr txBox="1"/>
          <p:nvPr/>
        </p:nvSpPr>
        <p:spPr>
          <a:xfrm>
            <a:off x="8643154" y="6137633"/>
            <a:ext cx="1636222" cy="369332"/>
          </a:xfrm>
          <a:prstGeom prst="rect">
            <a:avLst/>
          </a:prstGeom>
          <a:noFill/>
        </p:spPr>
        <p:txBody>
          <a:bodyPr wrap="square" rtlCol="0">
            <a:spAutoFit/>
          </a:bodyPr>
          <a:lstStyle/>
          <a:p>
            <a:pPr algn="ctr"/>
            <a:r>
              <a:rPr lang="en-US" dirty="0"/>
              <a:t>fertility</a:t>
            </a:r>
          </a:p>
        </p:txBody>
      </p:sp>
      <p:sp>
        <p:nvSpPr>
          <p:cNvPr id="34" name="&quot;Not Allowed&quot; Symbol 33">
            <a:extLst>
              <a:ext uri="{FF2B5EF4-FFF2-40B4-BE49-F238E27FC236}">
                <a16:creationId xmlns:a16="http://schemas.microsoft.com/office/drawing/2014/main" id="{39F93919-50F4-922F-5F53-BD3C55B08A92}"/>
              </a:ext>
            </a:extLst>
          </p:cNvPr>
          <p:cNvSpPr/>
          <p:nvPr/>
        </p:nvSpPr>
        <p:spPr>
          <a:xfrm>
            <a:off x="1066800" y="4575017"/>
            <a:ext cx="780546" cy="709419"/>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quot;Not Allowed&quot; Symbol 34">
            <a:extLst>
              <a:ext uri="{FF2B5EF4-FFF2-40B4-BE49-F238E27FC236}">
                <a16:creationId xmlns:a16="http://schemas.microsoft.com/office/drawing/2014/main" id="{4D913E21-12DD-568D-CDC6-8D0A60F461C5}"/>
              </a:ext>
            </a:extLst>
          </p:cNvPr>
          <p:cNvSpPr/>
          <p:nvPr/>
        </p:nvSpPr>
        <p:spPr>
          <a:xfrm>
            <a:off x="7303911" y="4494489"/>
            <a:ext cx="546616" cy="504092"/>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6" name="&quot;Not Allowed&quot; Symbol 35">
            <a:extLst>
              <a:ext uri="{FF2B5EF4-FFF2-40B4-BE49-F238E27FC236}">
                <a16:creationId xmlns:a16="http://schemas.microsoft.com/office/drawing/2014/main" id="{A8BB281C-C04F-2402-14FD-0AF9D594410A}"/>
              </a:ext>
            </a:extLst>
          </p:cNvPr>
          <p:cNvSpPr/>
          <p:nvPr/>
        </p:nvSpPr>
        <p:spPr>
          <a:xfrm>
            <a:off x="6868296" y="5163632"/>
            <a:ext cx="546616" cy="504092"/>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quot;Not Allowed&quot; Symbol 36">
            <a:extLst>
              <a:ext uri="{FF2B5EF4-FFF2-40B4-BE49-F238E27FC236}">
                <a16:creationId xmlns:a16="http://schemas.microsoft.com/office/drawing/2014/main" id="{798935E7-61F6-450B-00EF-7ABFD55D063E}"/>
              </a:ext>
            </a:extLst>
          </p:cNvPr>
          <p:cNvSpPr/>
          <p:nvPr/>
        </p:nvSpPr>
        <p:spPr>
          <a:xfrm>
            <a:off x="8147281" y="5400755"/>
            <a:ext cx="546616" cy="504092"/>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quot;Not Allowed&quot; Symbol 37">
            <a:extLst>
              <a:ext uri="{FF2B5EF4-FFF2-40B4-BE49-F238E27FC236}">
                <a16:creationId xmlns:a16="http://schemas.microsoft.com/office/drawing/2014/main" id="{5BEDBF9C-5828-B293-79D3-386BC95F11D1}"/>
              </a:ext>
            </a:extLst>
          </p:cNvPr>
          <p:cNvSpPr/>
          <p:nvPr/>
        </p:nvSpPr>
        <p:spPr>
          <a:xfrm>
            <a:off x="8685528" y="4322952"/>
            <a:ext cx="546616" cy="504092"/>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9" name="&quot;Not Allowed&quot; Symbol 38">
            <a:extLst>
              <a:ext uri="{FF2B5EF4-FFF2-40B4-BE49-F238E27FC236}">
                <a16:creationId xmlns:a16="http://schemas.microsoft.com/office/drawing/2014/main" id="{8505ECA8-EC6C-1C07-7BE2-5B6C13278477}"/>
              </a:ext>
            </a:extLst>
          </p:cNvPr>
          <p:cNvSpPr/>
          <p:nvPr/>
        </p:nvSpPr>
        <p:spPr>
          <a:xfrm>
            <a:off x="10611949" y="4359245"/>
            <a:ext cx="546616" cy="504092"/>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0" name="&quot;Not Allowed&quot; Symbol 39">
            <a:extLst>
              <a:ext uri="{FF2B5EF4-FFF2-40B4-BE49-F238E27FC236}">
                <a16:creationId xmlns:a16="http://schemas.microsoft.com/office/drawing/2014/main" id="{36132836-226C-FB28-B3DF-5F1A1B243786}"/>
              </a:ext>
            </a:extLst>
          </p:cNvPr>
          <p:cNvSpPr/>
          <p:nvPr/>
        </p:nvSpPr>
        <p:spPr>
          <a:xfrm>
            <a:off x="10484014" y="5400039"/>
            <a:ext cx="546616" cy="504092"/>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quot;Not Allowed&quot; Symbol 40">
            <a:extLst>
              <a:ext uri="{FF2B5EF4-FFF2-40B4-BE49-F238E27FC236}">
                <a16:creationId xmlns:a16="http://schemas.microsoft.com/office/drawing/2014/main" id="{DECCC185-0476-A6E1-8F5B-546185B59DDD}"/>
              </a:ext>
            </a:extLst>
          </p:cNvPr>
          <p:cNvSpPr/>
          <p:nvPr/>
        </p:nvSpPr>
        <p:spPr>
          <a:xfrm>
            <a:off x="9114957" y="6048040"/>
            <a:ext cx="546616" cy="504092"/>
          </a:xfrm>
          <a:prstGeom prst="noSmoking">
            <a:avLst>
              <a:gd name="adj" fmla="val 6950"/>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Text Placeholder 3">
            <a:extLst>
              <a:ext uri="{FF2B5EF4-FFF2-40B4-BE49-F238E27FC236}">
                <a16:creationId xmlns:a16="http://schemas.microsoft.com/office/drawing/2014/main" id="{2523693D-28F1-7D7E-299F-703D51A82768}"/>
              </a:ext>
            </a:extLst>
          </p:cNvPr>
          <p:cNvSpPr txBox="1">
            <a:spLocks/>
          </p:cNvSpPr>
          <p:nvPr/>
        </p:nvSpPr>
        <p:spPr>
          <a:xfrm>
            <a:off x="1069848" y="1830494"/>
            <a:ext cx="4663440" cy="640080"/>
          </a:xfrm>
          <a:prstGeom prst="rect">
            <a:avLst/>
          </a:prstGeom>
        </p:spPr>
        <p:txBody>
          <a:bodyPr vert="horz" lIns="91440" tIns="45720" rIns="91440" bIns="45720" rtlCol="0">
            <a:normAutofit fontScale="92500"/>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r>
              <a:rPr lang="en-US" sz="3200" dirty="0"/>
              <a:t>Confirmatory		</a:t>
            </a:r>
          </a:p>
        </p:txBody>
      </p:sp>
      <p:sp>
        <p:nvSpPr>
          <p:cNvPr id="44" name="Text Placeholder 5">
            <a:extLst>
              <a:ext uri="{FF2B5EF4-FFF2-40B4-BE49-F238E27FC236}">
                <a16:creationId xmlns:a16="http://schemas.microsoft.com/office/drawing/2014/main" id="{276FAF35-F79F-4FDF-66D3-DCE41CAA29E2}"/>
              </a:ext>
            </a:extLst>
          </p:cNvPr>
          <p:cNvSpPr txBox="1">
            <a:spLocks/>
          </p:cNvSpPr>
          <p:nvPr/>
        </p:nvSpPr>
        <p:spPr>
          <a:xfrm>
            <a:off x="6458712" y="1830494"/>
            <a:ext cx="4663440" cy="640080"/>
          </a:xfrm>
          <a:prstGeom prst="rect">
            <a:avLst/>
          </a:prstGeom>
        </p:spPr>
        <p:txBody>
          <a:bodyPr>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r>
              <a:rPr lang="en-US" sz="3200"/>
              <a:t>Exploratory</a:t>
            </a:r>
            <a:endParaRPr lang="en-US" sz="3200" dirty="0"/>
          </a:p>
        </p:txBody>
      </p:sp>
      <p:grpSp>
        <p:nvGrpSpPr>
          <p:cNvPr id="47" name="Group 46">
            <a:extLst>
              <a:ext uri="{FF2B5EF4-FFF2-40B4-BE49-F238E27FC236}">
                <a16:creationId xmlns:a16="http://schemas.microsoft.com/office/drawing/2014/main" id="{D6C386E2-112D-0A2E-284C-F1FEF14C0369}"/>
              </a:ext>
            </a:extLst>
          </p:cNvPr>
          <p:cNvGrpSpPr/>
          <p:nvPr/>
        </p:nvGrpSpPr>
        <p:grpSpPr>
          <a:xfrm>
            <a:off x="1573615" y="2505911"/>
            <a:ext cx="3500355" cy="1577389"/>
            <a:chOff x="7335519" y="2448719"/>
            <a:chExt cx="4159943" cy="2123281"/>
          </a:xfrm>
        </p:grpSpPr>
        <p:sp>
          <p:nvSpPr>
            <p:cNvPr id="48" name="Rectangle 47">
              <a:extLst>
                <a:ext uri="{FF2B5EF4-FFF2-40B4-BE49-F238E27FC236}">
                  <a16:creationId xmlns:a16="http://schemas.microsoft.com/office/drawing/2014/main" id="{364A3EF7-8FAB-D910-5EBE-E1A434AEBD00}"/>
                </a:ext>
              </a:extLst>
            </p:cNvPr>
            <p:cNvSpPr/>
            <p:nvPr/>
          </p:nvSpPr>
          <p:spPr>
            <a:xfrm>
              <a:off x="7335519" y="2448719"/>
              <a:ext cx="4155441" cy="2123281"/>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grpSp>
          <p:nvGrpSpPr>
            <p:cNvPr id="49" name="Group 48">
              <a:extLst>
                <a:ext uri="{FF2B5EF4-FFF2-40B4-BE49-F238E27FC236}">
                  <a16:creationId xmlns:a16="http://schemas.microsoft.com/office/drawing/2014/main" id="{462947C7-9A51-F054-84A4-17494FCEEE7C}"/>
                </a:ext>
              </a:extLst>
            </p:cNvPr>
            <p:cNvGrpSpPr/>
            <p:nvPr/>
          </p:nvGrpSpPr>
          <p:grpSpPr>
            <a:xfrm>
              <a:off x="7335519" y="2448719"/>
              <a:ext cx="4159943" cy="2113121"/>
              <a:chOff x="5733959" y="2448719"/>
              <a:chExt cx="5761504" cy="3049738"/>
            </a:xfrm>
            <a:solidFill>
              <a:schemeClr val="tx1"/>
            </a:solidFill>
          </p:grpSpPr>
          <p:pic>
            <p:nvPicPr>
              <p:cNvPr id="50" name="Picture 4" descr="SEM images of cpi-2(RB1207, ok1256) C. elegans incubated in papain or papain + E64. acpi-2 (RB1207, ok1256) C. elegans worms incubated in papain + E64 for 30 min retained their intact status with the alae (arrowed yellow) visibly running longitudinally along the worm. b At 10 min of incubation in papain, cpi-2(RB1207, ok1256) C. elegans showed wrinkling of the cuticles. c By 15 min, extensive blistering of the cuticles was apparent. At 30 min, most of the cuticle was lost or split along the alae, exposing the internal cavity (d). Bar = 50 µm">
                <a:extLst>
                  <a:ext uri="{FF2B5EF4-FFF2-40B4-BE49-F238E27FC236}">
                    <a16:creationId xmlns:a16="http://schemas.microsoft.com/office/drawing/2014/main" id="{A9D943E7-94CF-81DA-5162-759204580C2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3388" t="52348" b="116"/>
              <a:stretch/>
            </p:blipFill>
            <p:spPr bwMode="auto">
              <a:xfrm>
                <a:off x="7721658" y="2448719"/>
                <a:ext cx="3773805" cy="1960563"/>
              </a:xfrm>
              <a:prstGeom prst="rect">
                <a:avLst/>
              </a:prstGeom>
              <a:grpFill/>
            </p:spPr>
          </p:pic>
          <p:pic>
            <p:nvPicPr>
              <p:cNvPr id="51" name="Picture 4" descr="SEM images of cpi-2(RB1207, ok1256) C. elegans incubated in papain or papain + E64. acpi-2 (RB1207, ok1256) C. elegans worms incubated in papain + E64 for 30 min retained their intact status with the alae (arrowed yellow) visibly running longitudinally along the worm. b At 10 min of incubation in papain, cpi-2(RB1207, ok1256) C. elegans showed wrinkling of the cuticles. c By 15 min, extensive blistering of the cuticles was apparent. At 30 min, most of the cuticle was lost or split along the alae, exposing the internal cavity (d). Bar = 50 µm">
                <a:extLst>
                  <a:ext uri="{FF2B5EF4-FFF2-40B4-BE49-F238E27FC236}">
                    <a16:creationId xmlns:a16="http://schemas.microsoft.com/office/drawing/2014/main" id="{A98CF641-0BCE-A201-15F7-331349B297E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3388" t="52348" r="7593" b="116"/>
              <a:stretch/>
            </p:blipFill>
            <p:spPr bwMode="auto">
              <a:xfrm>
                <a:off x="5733959" y="3537894"/>
                <a:ext cx="3159060" cy="1960563"/>
              </a:xfrm>
              <a:prstGeom prst="rect">
                <a:avLst/>
              </a:prstGeom>
              <a:grpFill/>
            </p:spPr>
          </p:pic>
        </p:grpSp>
      </p:grpSp>
    </p:spTree>
    <p:extLst>
      <p:ext uri="{BB962C8B-B14F-4D97-AF65-F5344CB8AC3E}">
        <p14:creationId xmlns:p14="http://schemas.microsoft.com/office/powerpoint/2010/main" val="33615600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81513-6FD8-42AE-0DB1-0FAEDB889DFA}"/>
              </a:ext>
            </a:extLst>
          </p:cNvPr>
          <p:cNvSpPr>
            <a:spLocks noGrp="1"/>
          </p:cNvSpPr>
          <p:nvPr>
            <p:ph type="title"/>
          </p:nvPr>
        </p:nvSpPr>
        <p:spPr>
          <a:xfrm>
            <a:off x="487680" y="81280"/>
            <a:ext cx="10058400" cy="1371600"/>
          </a:xfrm>
        </p:spPr>
        <p:txBody>
          <a:bodyPr/>
          <a:lstStyle/>
          <a:p>
            <a:r>
              <a:rPr lang="en-US" dirty="0"/>
              <a:t>Some options</a:t>
            </a:r>
          </a:p>
        </p:txBody>
      </p:sp>
      <p:sp>
        <p:nvSpPr>
          <p:cNvPr id="3" name="Content Placeholder 2">
            <a:extLst>
              <a:ext uri="{FF2B5EF4-FFF2-40B4-BE49-F238E27FC236}">
                <a16:creationId xmlns:a16="http://schemas.microsoft.com/office/drawing/2014/main" id="{C719B825-C8A7-C4B3-6755-6967CD793276}"/>
              </a:ext>
            </a:extLst>
          </p:cNvPr>
          <p:cNvSpPr>
            <a:spLocks noGrp="1"/>
          </p:cNvSpPr>
          <p:nvPr>
            <p:ph idx="1"/>
          </p:nvPr>
        </p:nvSpPr>
        <p:spPr>
          <a:xfrm>
            <a:off x="965200" y="1046480"/>
            <a:ext cx="10810240" cy="5476240"/>
          </a:xfrm>
        </p:spPr>
        <p:txBody>
          <a:bodyPr>
            <a:normAutofit/>
          </a:bodyPr>
          <a:lstStyle/>
          <a:p>
            <a:r>
              <a:rPr lang="en-US" sz="2000" dirty="0"/>
              <a:t>Write the paper describing your hypothesis and your original experiment </a:t>
            </a:r>
            <a:r>
              <a:rPr lang="en-US" sz="2000" i="1" dirty="0"/>
              <a:t>TRANSPARENTLY</a:t>
            </a:r>
            <a:r>
              <a:rPr lang="en-US" sz="2000" dirty="0"/>
              <a:t>.  </a:t>
            </a:r>
            <a:endParaRPr lang="en-US" sz="2000" u="sng" dirty="0"/>
          </a:p>
          <a:p>
            <a:r>
              <a:rPr lang="en-US" sz="1800" i="1" dirty="0"/>
              <a:t>Knockdown of APR1 in worms does not affect foolishness</a:t>
            </a:r>
          </a:p>
          <a:p>
            <a:pPr marL="0" indent="0">
              <a:buNone/>
            </a:pPr>
            <a:r>
              <a:rPr lang="en-US" sz="2000" dirty="0"/>
              <a:t>Write the paper describing your hypothesis and your original experiment </a:t>
            </a:r>
            <a:r>
              <a:rPr lang="en-US" sz="2000" i="1" dirty="0"/>
              <a:t>TRANSPARENTLY</a:t>
            </a:r>
            <a:r>
              <a:rPr lang="en-US" sz="2000" dirty="0"/>
              <a:t> and include the observation that length increases  - suggest an explanation in the discussion </a:t>
            </a:r>
            <a:endParaRPr lang="en-US" sz="2000" u="sng" dirty="0"/>
          </a:p>
          <a:p>
            <a:r>
              <a:rPr lang="en-US" sz="1800" i="1" dirty="0"/>
              <a:t>Knockdown of APR1  does not affect foolishness </a:t>
            </a:r>
            <a:r>
              <a:rPr lang="en-US" sz="1800" b="1" i="1" dirty="0"/>
              <a:t>but may result in longer worms</a:t>
            </a:r>
          </a:p>
          <a:p>
            <a:r>
              <a:rPr lang="en-US" sz="2000" dirty="0"/>
              <a:t>Design an experiment to reproduce the observation that the length increases with a different batch of worms.  Write the paper TRANSPARENTLY describing your original hypothesis and the negative results, include the preliminary observation and hypothesis that arose from it along with the confirmatory data.</a:t>
            </a:r>
          </a:p>
          <a:p>
            <a:r>
              <a:rPr lang="en-US" sz="2000" i="1" dirty="0"/>
              <a:t>Knockdown of APR1  </a:t>
            </a:r>
            <a:r>
              <a:rPr lang="en-US" sz="2000" b="1" i="1" dirty="0"/>
              <a:t>results in longer worms </a:t>
            </a:r>
            <a:r>
              <a:rPr lang="en-US" sz="2000" i="1" dirty="0"/>
              <a:t>but does not affect foolishness</a:t>
            </a:r>
            <a:endParaRPr lang="en-US" sz="2000" b="1" i="1" dirty="0"/>
          </a:p>
        </p:txBody>
      </p:sp>
    </p:spTree>
    <p:extLst>
      <p:ext uri="{BB962C8B-B14F-4D97-AF65-F5344CB8AC3E}">
        <p14:creationId xmlns:p14="http://schemas.microsoft.com/office/powerpoint/2010/main" val="42086874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32418-917C-5C1C-A1F1-559D01BC0846}"/>
              </a:ext>
            </a:extLst>
          </p:cNvPr>
          <p:cNvSpPr>
            <a:spLocks noGrp="1"/>
          </p:cNvSpPr>
          <p:nvPr>
            <p:ph type="title"/>
          </p:nvPr>
        </p:nvSpPr>
        <p:spPr/>
        <p:txBody>
          <a:bodyPr/>
          <a:lstStyle/>
          <a:p>
            <a:r>
              <a:rPr lang="en-US" dirty="0"/>
              <a:t>Pre-registration</a:t>
            </a:r>
          </a:p>
        </p:txBody>
      </p:sp>
      <p:sp>
        <p:nvSpPr>
          <p:cNvPr id="5" name="Content Placeholder 4">
            <a:extLst>
              <a:ext uri="{FF2B5EF4-FFF2-40B4-BE49-F238E27FC236}">
                <a16:creationId xmlns:a16="http://schemas.microsoft.com/office/drawing/2014/main" id="{B6F3AFD7-ACE0-BDE1-37D5-78D166BC77BB}"/>
              </a:ext>
            </a:extLst>
          </p:cNvPr>
          <p:cNvSpPr>
            <a:spLocks noGrp="1"/>
          </p:cNvSpPr>
          <p:nvPr>
            <p:ph idx="1"/>
          </p:nvPr>
        </p:nvSpPr>
        <p:spPr>
          <a:xfrm>
            <a:off x="1066800" y="1719943"/>
            <a:ext cx="6172200" cy="4778828"/>
          </a:xfrm>
        </p:spPr>
        <p:txBody>
          <a:bodyPr>
            <a:normAutofit/>
          </a:bodyPr>
          <a:lstStyle/>
          <a:p>
            <a:r>
              <a:rPr lang="en-US" sz="1800" dirty="0"/>
              <a:t>Hypothesis and predicted outcome</a:t>
            </a:r>
          </a:p>
          <a:p>
            <a:r>
              <a:rPr lang="en-US" sz="1800" dirty="0"/>
              <a:t>Experiment design</a:t>
            </a:r>
          </a:p>
          <a:p>
            <a:pPr lvl="1"/>
            <a:r>
              <a:rPr lang="en-US" sz="1600" dirty="0"/>
              <a:t>Blinding</a:t>
            </a:r>
          </a:p>
          <a:p>
            <a:pPr lvl="1"/>
            <a:r>
              <a:rPr lang="en-US" sz="1600" dirty="0"/>
              <a:t>Randomization</a:t>
            </a:r>
          </a:p>
          <a:p>
            <a:pPr lvl="1"/>
            <a:r>
              <a:rPr lang="en-US" sz="1600" dirty="0"/>
              <a:t>Sample Collection Protocols</a:t>
            </a:r>
          </a:p>
          <a:p>
            <a:pPr lvl="1"/>
            <a:r>
              <a:rPr lang="en-US" sz="1600" dirty="0"/>
              <a:t>Existing Data (can help you estimate effect size, power)</a:t>
            </a:r>
          </a:p>
          <a:p>
            <a:pPr lvl="1"/>
            <a:r>
              <a:rPr lang="en-US" sz="1600" dirty="0"/>
              <a:t>Data collection</a:t>
            </a:r>
          </a:p>
          <a:p>
            <a:pPr lvl="2"/>
            <a:r>
              <a:rPr lang="en-US" sz="1400" dirty="0"/>
              <a:t>Inclusion/Exclusion criteria</a:t>
            </a:r>
          </a:p>
          <a:p>
            <a:pPr lvl="2"/>
            <a:r>
              <a:rPr lang="en-US" sz="1400" dirty="0"/>
              <a:t>Stopping rules</a:t>
            </a:r>
          </a:p>
          <a:p>
            <a:pPr lvl="1"/>
            <a:r>
              <a:rPr lang="en-US" sz="1600" dirty="0"/>
              <a:t>Variables </a:t>
            </a:r>
          </a:p>
          <a:p>
            <a:pPr lvl="2"/>
            <a:r>
              <a:rPr lang="en-US" sz="1400" dirty="0"/>
              <a:t>Manipulated variables</a:t>
            </a:r>
          </a:p>
          <a:p>
            <a:pPr lvl="2"/>
            <a:r>
              <a:rPr lang="en-US" sz="1400" dirty="0"/>
              <a:t>Measured variables</a:t>
            </a:r>
          </a:p>
          <a:p>
            <a:pPr lvl="1"/>
            <a:r>
              <a:rPr lang="en-US" sz="1600" dirty="0"/>
              <a:t>Statistical Analysis Plan</a:t>
            </a:r>
          </a:p>
          <a:p>
            <a:endParaRPr lang="en-US" sz="1800" dirty="0"/>
          </a:p>
        </p:txBody>
      </p:sp>
      <p:sp>
        <p:nvSpPr>
          <p:cNvPr id="6" name="Arrow: Right 5">
            <a:extLst>
              <a:ext uri="{FF2B5EF4-FFF2-40B4-BE49-F238E27FC236}">
                <a16:creationId xmlns:a16="http://schemas.microsoft.com/office/drawing/2014/main" id="{301CF34D-8387-6FCC-0033-E13177673A85}"/>
              </a:ext>
            </a:extLst>
          </p:cNvPr>
          <p:cNvSpPr/>
          <p:nvPr/>
        </p:nvSpPr>
        <p:spPr>
          <a:xfrm>
            <a:off x="5127171" y="1121229"/>
            <a:ext cx="827315" cy="3048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6768987A-9802-91B7-E720-5645F8E08B12}"/>
              </a:ext>
            </a:extLst>
          </p:cNvPr>
          <p:cNvSpPr txBox="1"/>
          <p:nvPr/>
        </p:nvSpPr>
        <p:spPr>
          <a:xfrm>
            <a:off x="6204859" y="950463"/>
            <a:ext cx="4845621" cy="646331"/>
          </a:xfrm>
          <a:prstGeom prst="rect">
            <a:avLst/>
          </a:prstGeom>
          <a:noFill/>
        </p:spPr>
        <p:txBody>
          <a:bodyPr wrap="square" rtlCol="0">
            <a:spAutoFit/>
          </a:bodyPr>
          <a:lstStyle/>
          <a:p>
            <a:r>
              <a:rPr lang="en-US" dirty="0"/>
              <a:t>Pre-register with a journal, with your PI, or with yourself!</a:t>
            </a:r>
          </a:p>
        </p:txBody>
      </p:sp>
      <p:pic>
        <p:nvPicPr>
          <p:cNvPr id="1026" name="Picture 2" descr="registered_reports.width-800">
            <a:extLst>
              <a:ext uri="{FF2B5EF4-FFF2-40B4-BE49-F238E27FC236}">
                <a16:creationId xmlns:a16="http://schemas.microsoft.com/office/drawing/2014/main" id="{7DD44D79-F68C-0F2A-AEF6-BF2AA7CA79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52900" y="4644118"/>
            <a:ext cx="7620000" cy="177165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289E3CBA-59AD-05BF-D7FE-9565345FA2D0}"/>
              </a:ext>
            </a:extLst>
          </p:cNvPr>
          <p:cNvPicPr>
            <a:picLocks noChangeAspect="1"/>
          </p:cNvPicPr>
          <p:nvPr/>
        </p:nvPicPr>
        <p:blipFill>
          <a:blip r:embed="rId3"/>
          <a:stretch>
            <a:fillRect/>
          </a:stretch>
        </p:blipFill>
        <p:spPr>
          <a:xfrm>
            <a:off x="4371941" y="5821128"/>
            <a:ext cx="1314518" cy="266714"/>
          </a:xfrm>
          <a:prstGeom prst="rect">
            <a:avLst/>
          </a:prstGeom>
        </p:spPr>
      </p:pic>
    </p:spTree>
    <p:extLst>
      <p:ext uri="{BB962C8B-B14F-4D97-AF65-F5344CB8AC3E}">
        <p14:creationId xmlns:p14="http://schemas.microsoft.com/office/powerpoint/2010/main" val="9211414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0BC1A-02F5-F1F2-FA86-9EE4158FE098}"/>
              </a:ext>
            </a:extLst>
          </p:cNvPr>
          <p:cNvSpPr>
            <a:spLocks noGrp="1"/>
          </p:cNvSpPr>
          <p:nvPr>
            <p:ph type="title"/>
          </p:nvPr>
        </p:nvSpPr>
        <p:spPr/>
        <p:txBody>
          <a:bodyPr/>
          <a:lstStyle/>
          <a:p>
            <a:r>
              <a:rPr lang="en-US" dirty="0"/>
              <a:t>Why is p-hacking still happening?</a:t>
            </a:r>
          </a:p>
        </p:txBody>
      </p:sp>
      <p:pic>
        <p:nvPicPr>
          <p:cNvPr id="6" name="Content Placeholder 5">
            <a:extLst>
              <a:ext uri="{FF2B5EF4-FFF2-40B4-BE49-F238E27FC236}">
                <a16:creationId xmlns:a16="http://schemas.microsoft.com/office/drawing/2014/main" id="{15460BB1-39A2-D9B4-E3C7-59D2D3FB9C95}"/>
              </a:ext>
            </a:extLst>
          </p:cNvPr>
          <p:cNvPicPr>
            <a:picLocks noGrp="1" noChangeAspect="1"/>
          </p:cNvPicPr>
          <p:nvPr>
            <p:ph idx="1"/>
          </p:nvPr>
        </p:nvPicPr>
        <p:blipFill>
          <a:blip r:embed="rId2"/>
          <a:stretch>
            <a:fillRect/>
          </a:stretch>
        </p:blipFill>
        <p:spPr>
          <a:xfrm>
            <a:off x="7567367" y="1940878"/>
            <a:ext cx="3557833" cy="3849687"/>
          </a:xfrm>
          <a:prstGeom prst="rect">
            <a:avLst/>
          </a:prstGeom>
        </p:spPr>
      </p:pic>
      <p:sp>
        <p:nvSpPr>
          <p:cNvPr id="3" name="TextBox 2">
            <a:extLst>
              <a:ext uri="{FF2B5EF4-FFF2-40B4-BE49-F238E27FC236}">
                <a16:creationId xmlns:a16="http://schemas.microsoft.com/office/drawing/2014/main" id="{CDB70B8E-EAEB-F642-1E9D-B72DAB4107F5}"/>
              </a:ext>
            </a:extLst>
          </p:cNvPr>
          <p:cNvSpPr txBox="1"/>
          <p:nvPr/>
        </p:nvSpPr>
        <p:spPr>
          <a:xfrm>
            <a:off x="1066800" y="1940878"/>
            <a:ext cx="6664960" cy="3785652"/>
          </a:xfrm>
          <a:prstGeom prst="rect">
            <a:avLst/>
          </a:prstGeom>
          <a:noFill/>
        </p:spPr>
        <p:txBody>
          <a:bodyPr wrap="square" rtlCol="0">
            <a:spAutoFit/>
          </a:bodyPr>
          <a:lstStyle/>
          <a:p>
            <a:pPr marL="285750" indent="-285750">
              <a:buFont typeface="Arial" panose="020B0604020202020204" pitchFamily="34" charset="0"/>
              <a:buChar char="•"/>
            </a:pPr>
            <a:r>
              <a:rPr lang="en-US" sz="2400" b="1" dirty="0"/>
              <a:t>Publication bias [p&lt;0.05 required]</a:t>
            </a:r>
          </a:p>
          <a:p>
            <a:pPr marL="285750" indent="-285750">
              <a:buFont typeface="Arial" panose="020B0604020202020204" pitchFamily="34" charset="0"/>
              <a:buChar char="•"/>
            </a:pPr>
            <a:r>
              <a:rPr lang="en-US" sz="2400" b="1" dirty="0"/>
              <a:t>Pressure to publish</a:t>
            </a:r>
          </a:p>
          <a:p>
            <a:pPr marL="285750" indent="-285750">
              <a:buFont typeface="Arial" panose="020B0604020202020204" pitchFamily="34" charset="0"/>
              <a:buChar char="•"/>
            </a:pPr>
            <a:r>
              <a:rPr lang="en-US" sz="2400" dirty="0"/>
              <a:t>Ignorance of best practices</a:t>
            </a:r>
          </a:p>
          <a:p>
            <a:pPr marL="285750" indent="-285750">
              <a:buFont typeface="Arial" panose="020B0604020202020204" pitchFamily="34" charset="0"/>
              <a:buChar char="•"/>
            </a:pPr>
            <a:r>
              <a:rPr lang="en-US" sz="2400" b="1" dirty="0"/>
              <a:t>Desire for positive results and/or new information </a:t>
            </a:r>
            <a:r>
              <a:rPr lang="en-US" sz="2400" dirty="0"/>
              <a:t>encourages exploration</a:t>
            </a:r>
          </a:p>
          <a:p>
            <a:pPr marL="285750" indent="-285750">
              <a:buFont typeface="Arial" panose="020B0604020202020204" pitchFamily="34" charset="0"/>
              <a:buChar char="•"/>
            </a:pPr>
            <a:r>
              <a:rPr lang="en-US" sz="2400" dirty="0"/>
              <a:t>Limitations of time and $ on replication and design of experiments</a:t>
            </a:r>
          </a:p>
          <a:p>
            <a:pPr marL="285750" indent="-285750">
              <a:buFont typeface="Arial" panose="020B0604020202020204" pitchFamily="34" charset="0"/>
              <a:buChar char="•"/>
            </a:pPr>
            <a:r>
              <a:rPr lang="en-US" sz="2400" dirty="0"/>
              <a:t>Poor planning at experimental design stage allows too much freedom in analysis</a:t>
            </a:r>
          </a:p>
          <a:p>
            <a:pPr marL="285750"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149306149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300A6-9ACF-95CC-A907-9E43076D7418}"/>
              </a:ext>
            </a:extLst>
          </p:cNvPr>
          <p:cNvSpPr>
            <a:spLocks noGrp="1"/>
          </p:cNvSpPr>
          <p:nvPr>
            <p:ph type="title"/>
          </p:nvPr>
        </p:nvSpPr>
        <p:spPr/>
        <p:txBody>
          <a:bodyPr/>
          <a:lstStyle/>
          <a:p>
            <a:r>
              <a:rPr lang="en-US" dirty="0"/>
              <a:t>What is Publication Bias?</a:t>
            </a:r>
          </a:p>
        </p:txBody>
      </p:sp>
      <p:sp>
        <p:nvSpPr>
          <p:cNvPr id="3" name="Content Placeholder 2">
            <a:extLst>
              <a:ext uri="{FF2B5EF4-FFF2-40B4-BE49-F238E27FC236}">
                <a16:creationId xmlns:a16="http://schemas.microsoft.com/office/drawing/2014/main" id="{5D7C9CFC-3A37-7803-E28D-B2F533356391}"/>
              </a:ext>
            </a:extLst>
          </p:cNvPr>
          <p:cNvSpPr>
            <a:spLocks noGrp="1"/>
          </p:cNvSpPr>
          <p:nvPr>
            <p:ph idx="1"/>
          </p:nvPr>
        </p:nvSpPr>
        <p:spPr/>
        <p:txBody>
          <a:bodyPr>
            <a:normAutofit/>
          </a:bodyPr>
          <a:lstStyle/>
          <a:p>
            <a:pPr marL="0" indent="0">
              <a:buNone/>
            </a:pPr>
            <a:r>
              <a:rPr lang="en-US" sz="3200" b="0" i="0" dirty="0">
                <a:solidFill>
                  <a:srgbClr val="333434"/>
                </a:solidFill>
                <a:effectLst/>
                <a:latin typeface="Open Sans" panose="020B0606030504020204" pitchFamily="34" charset="0"/>
              </a:rPr>
              <a:t>“the publication or non-publication of research findings based on the nature and/or direction of their results”</a:t>
            </a:r>
          </a:p>
          <a:p>
            <a:pPr marL="0" indent="0">
              <a:buNone/>
            </a:pPr>
            <a:endParaRPr lang="en-US" sz="3200" dirty="0"/>
          </a:p>
        </p:txBody>
      </p:sp>
    </p:spTree>
    <p:extLst>
      <p:ext uri="{BB962C8B-B14F-4D97-AF65-F5344CB8AC3E}">
        <p14:creationId xmlns:p14="http://schemas.microsoft.com/office/powerpoint/2010/main" val="4005424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815CC59-5164-C166-B9A2-7449169F057F}"/>
              </a:ext>
            </a:extLst>
          </p:cNvPr>
          <p:cNvPicPr>
            <a:picLocks noChangeAspect="1"/>
          </p:cNvPicPr>
          <p:nvPr/>
        </p:nvPicPr>
        <p:blipFill>
          <a:blip r:embed="rId2"/>
          <a:stretch>
            <a:fillRect/>
          </a:stretch>
        </p:blipFill>
        <p:spPr>
          <a:xfrm>
            <a:off x="5943601" y="642594"/>
            <a:ext cx="5693229" cy="5322468"/>
          </a:xfrm>
          <a:prstGeom prst="rect">
            <a:avLst/>
          </a:prstGeom>
        </p:spPr>
      </p:pic>
      <p:sp>
        <p:nvSpPr>
          <p:cNvPr id="6" name="TextBox 5">
            <a:extLst>
              <a:ext uri="{FF2B5EF4-FFF2-40B4-BE49-F238E27FC236}">
                <a16:creationId xmlns:a16="http://schemas.microsoft.com/office/drawing/2014/main" id="{1BC28DD4-3226-C9FA-49FE-0D2350C128B0}"/>
              </a:ext>
            </a:extLst>
          </p:cNvPr>
          <p:cNvSpPr txBox="1"/>
          <p:nvPr/>
        </p:nvSpPr>
        <p:spPr>
          <a:xfrm>
            <a:off x="5943602" y="872193"/>
            <a:ext cx="990600" cy="646331"/>
          </a:xfrm>
          <a:prstGeom prst="rect">
            <a:avLst/>
          </a:prstGeom>
          <a:noFill/>
        </p:spPr>
        <p:txBody>
          <a:bodyPr wrap="square" rtlCol="0">
            <a:spAutoFit/>
          </a:bodyPr>
          <a:lstStyle/>
          <a:p>
            <a:r>
              <a:rPr lang="en-US" dirty="0"/>
              <a:t>Total # trials</a:t>
            </a:r>
          </a:p>
        </p:txBody>
      </p:sp>
      <p:sp>
        <p:nvSpPr>
          <p:cNvPr id="7" name="TextBox 6">
            <a:extLst>
              <a:ext uri="{FF2B5EF4-FFF2-40B4-BE49-F238E27FC236}">
                <a16:creationId xmlns:a16="http://schemas.microsoft.com/office/drawing/2014/main" id="{2B4A0F1A-C0C9-9CB6-29CB-435625785CA3}"/>
              </a:ext>
            </a:extLst>
          </p:cNvPr>
          <p:cNvSpPr txBox="1"/>
          <p:nvPr/>
        </p:nvSpPr>
        <p:spPr>
          <a:xfrm rot="16200000">
            <a:off x="6261078" y="3776541"/>
            <a:ext cx="1868756" cy="369332"/>
          </a:xfrm>
          <a:prstGeom prst="rect">
            <a:avLst/>
          </a:prstGeom>
          <a:noFill/>
        </p:spPr>
        <p:txBody>
          <a:bodyPr wrap="square" rtlCol="0">
            <a:spAutoFit/>
          </a:bodyPr>
          <a:lstStyle/>
          <a:p>
            <a:r>
              <a:rPr lang="en-US" dirty="0"/>
              <a:t>~33% negative</a:t>
            </a:r>
          </a:p>
        </p:txBody>
      </p:sp>
      <p:sp>
        <p:nvSpPr>
          <p:cNvPr id="9" name="TextBox 8">
            <a:extLst>
              <a:ext uri="{FF2B5EF4-FFF2-40B4-BE49-F238E27FC236}">
                <a16:creationId xmlns:a16="http://schemas.microsoft.com/office/drawing/2014/main" id="{4085483E-F570-CCAC-2FB3-2259BA311FCF}"/>
              </a:ext>
            </a:extLst>
          </p:cNvPr>
          <p:cNvSpPr txBox="1"/>
          <p:nvPr/>
        </p:nvSpPr>
        <p:spPr>
          <a:xfrm rot="16200000">
            <a:off x="5118966" y="3908433"/>
            <a:ext cx="1780680" cy="369332"/>
          </a:xfrm>
          <a:prstGeom prst="rect">
            <a:avLst/>
          </a:prstGeom>
          <a:noFill/>
        </p:spPr>
        <p:txBody>
          <a:bodyPr wrap="none" rtlCol="0">
            <a:spAutoFit/>
          </a:bodyPr>
          <a:lstStyle/>
          <a:p>
            <a:r>
              <a:rPr lang="en-US" dirty="0"/>
              <a:t>~50% negative</a:t>
            </a:r>
          </a:p>
        </p:txBody>
      </p:sp>
      <p:sp>
        <p:nvSpPr>
          <p:cNvPr id="10" name="TextBox 9">
            <a:extLst>
              <a:ext uri="{FF2B5EF4-FFF2-40B4-BE49-F238E27FC236}">
                <a16:creationId xmlns:a16="http://schemas.microsoft.com/office/drawing/2014/main" id="{F308F628-8D2B-B84F-6167-A328A4AC10A4}"/>
              </a:ext>
            </a:extLst>
          </p:cNvPr>
          <p:cNvSpPr txBox="1"/>
          <p:nvPr/>
        </p:nvSpPr>
        <p:spPr>
          <a:xfrm rot="16200000">
            <a:off x="8636162" y="3937046"/>
            <a:ext cx="1635769" cy="369332"/>
          </a:xfrm>
          <a:prstGeom prst="rect">
            <a:avLst/>
          </a:prstGeom>
          <a:noFill/>
        </p:spPr>
        <p:txBody>
          <a:bodyPr wrap="none" rtlCol="0">
            <a:spAutoFit/>
          </a:bodyPr>
          <a:lstStyle/>
          <a:p>
            <a:r>
              <a:rPr lang="en-US" dirty="0"/>
              <a:t>~8% negative</a:t>
            </a:r>
          </a:p>
        </p:txBody>
      </p:sp>
      <p:sp>
        <p:nvSpPr>
          <p:cNvPr id="11" name="TextBox 10">
            <a:extLst>
              <a:ext uri="{FF2B5EF4-FFF2-40B4-BE49-F238E27FC236}">
                <a16:creationId xmlns:a16="http://schemas.microsoft.com/office/drawing/2014/main" id="{2AE51564-D720-804D-320B-043CA768C9B2}"/>
              </a:ext>
            </a:extLst>
          </p:cNvPr>
          <p:cNvSpPr txBox="1"/>
          <p:nvPr/>
        </p:nvSpPr>
        <p:spPr>
          <a:xfrm rot="16200000">
            <a:off x="7452729" y="3911959"/>
            <a:ext cx="1739194" cy="369332"/>
          </a:xfrm>
          <a:prstGeom prst="rect">
            <a:avLst/>
          </a:prstGeom>
          <a:noFill/>
        </p:spPr>
        <p:txBody>
          <a:bodyPr wrap="none" rtlCol="0">
            <a:spAutoFit/>
          </a:bodyPr>
          <a:lstStyle/>
          <a:p>
            <a:r>
              <a:rPr lang="en-US" dirty="0"/>
              <a:t>~15% negative</a:t>
            </a:r>
          </a:p>
        </p:txBody>
      </p:sp>
      <p:sp>
        <p:nvSpPr>
          <p:cNvPr id="13" name="TextBox 12">
            <a:extLst>
              <a:ext uri="{FF2B5EF4-FFF2-40B4-BE49-F238E27FC236}">
                <a16:creationId xmlns:a16="http://schemas.microsoft.com/office/drawing/2014/main" id="{A74B3B58-E3CD-8C55-8B8E-665297812C02}"/>
              </a:ext>
            </a:extLst>
          </p:cNvPr>
          <p:cNvSpPr txBox="1"/>
          <p:nvPr/>
        </p:nvSpPr>
        <p:spPr>
          <a:xfrm>
            <a:off x="353787" y="6004432"/>
            <a:ext cx="6096000" cy="523220"/>
          </a:xfrm>
          <a:prstGeom prst="rect">
            <a:avLst/>
          </a:prstGeom>
          <a:noFill/>
        </p:spPr>
        <p:txBody>
          <a:bodyPr wrap="square">
            <a:spAutoFit/>
          </a:bodyPr>
          <a:lstStyle/>
          <a:p>
            <a:r>
              <a:rPr lang="en-US" sz="1400" dirty="0"/>
              <a:t>https://www.madinamerica.com/2018/08/publishing-bias-inflates-perceived-efficacy-depression-treatment-study-finds/</a:t>
            </a:r>
          </a:p>
        </p:txBody>
      </p:sp>
      <p:sp>
        <p:nvSpPr>
          <p:cNvPr id="14" name="TextBox 13">
            <a:extLst>
              <a:ext uri="{FF2B5EF4-FFF2-40B4-BE49-F238E27FC236}">
                <a16:creationId xmlns:a16="http://schemas.microsoft.com/office/drawing/2014/main" id="{BCAEF33D-9562-A710-CC3A-626BBF7792B0}"/>
              </a:ext>
            </a:extLst>
          </p:cNvPr>
          <p:cNvSpPr txBox="1"/>
          <p:nvPr/>
        </p:nvSpPr>
        <p:spPr>
          <a:xfrm>
            <a:off x="7185352" y="865215"/>
            <a:ext cx="1485703" cy="646331"/>
          </a:xfrm>
          <a:prstGeom prst="rect">
            <a:avLst/>
          </a:prstGeom>
          <a:noFill/>
        </p:spPr>
        <p:txBody>
          <a:bodyPr wrap="square" rtlCol="0">
            <a:spAutoFit/>
          </a:bodyPr>
          <a:lstStyle/>
          <a:p>
            <a:r>
              <a:rPr lang="en-US" dirty="0"/>
              <a:t>Total # published</a:t>
            </a:r>
          </a:p>
        </p:txBody>
      </p:sp>
      <p:sp>
        <p:nvSpPr>
          <p:cNvPr id="18" name="Title 17">
            <a:extLst>
              <a:ext uri="{FF2B5EF4-FFF2-40B4-BE49-F238E27FC236}">
                <a16:creationId xmlns:a16="http://schemas.microsoft.com/office/drawing/2014/main" id="{9A4E288A-B863-7BB4-CC2D-CD39F2ABE2B8}"/>
              </a:ext>
            </a:extLst>
          </p:cNvPr>
          <p:cNvSpPr>
            <a:spLocks noGrp="1"/>
          </p:cNvSpPr>
          <p:nvPr>
            <p:ph type="title"/>
          </p:nvPr>
        </p:nvSpPr>
        <p:spPr>
          <a:xfrm>
            <a:off x="827314" y="1378468"/>
            <a:ext cx="4625651" cy="1371600"/>
          </a:xfrm>
        </p:spPr>
        <p:txBody>
          <a:bodyPr>
            <a:normAutofit fontScale="90000"/>
          </a:bodyPr>
          <a:lstStyle/>
          <a:p>
            <a:r>
              <a:rPr lang="en-US" b="0" i="0" dirty="0">
                <a:effectLst/>
                <a:latin typeface="Georgia" panose="02040502050405020303" pitchFamily="18" charset="0"/>
              </a:rPr>
              <a:t>Publication Bias Inflates Perceived Efficacy of Depression Treatments</a:t>
            </a:r>
            <a:br>
              <a:rPr lang="en-US" b="0" i="0" dirty="0">
                <a:effectLst/>
                <a:latin typeface="Georgia" panose="02040502050405020303" pitchFamily="18" charset="0"/>
              </a:rPr>
            </a:br>
            <a:endParaRPr lang="en-US" dirty="0"/>
          </a:p>
        </p:txBody>
      </p:sp>
    </p:spTree>
    <p:extLst>
      <p:ext uri="{BB962C8B-B14F-4D97-AF65-F5344CB8AC3E}">
        <p14:creationId xmlns:p14="http://schemas.microsoft.com/office/powerpoint/2010/main" val="22382904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B708C-B69D-2686-1BF4-8CB3815476B9}"/>
              </a:ext>
            </a:extLst>
          </p:cNvPr>
          <p:cNvSpPr>
            <a:spLocks noGrp="1"/>
          </p:cNvSpPr>
          <p:nvPr>
            <p:ph type="title"/>
          </p:nvPr>
        </p:nvSpPr>
        <p:spPr>
          <a:xfrm>
            <a:off x="1066800" y="642594"/>
            <a:ext cx="5140960" cy="1371600"/>
          </a:xfrm>
        </p:spPr>
        <p:txBody>
          <a:bodyPr/>
          <a:lstStyle/>
          <a:p>
            <a:r>
              <a:rPr lang="en-US"/>
              <a:t>How do you explain this?</a:t>
            </a:r>
            <a:endParaRPr lang="en-US" dirty="0"/>
          </a:p>
        </p:txBody>
      </p:sp>
      <p:sp>
        <p:nvSpPr>
          <p:cNvPr id="3" name="Content Placeholder 2">
            <a:extLst>
              <a:ext uri="{FF2B5EF4-FFF2-40B4-BE49-F238E27FC236}">
                <a16:creationId xmlns:a16="http://schemas.microsoft.com/office/drawing/2014/main" id="{2F2B33D9-C78A-6B4A-D7A5-93D4C47AA32A}"/>
              </a:ext>
            </a:extLst>
          </p:cNvPr>
          <p:cNvSpPr>
            <a:spLocks noGrp="1"/>
          </p:cNvSpPr>
          <p:nvPr>
            <p:ph idx="1"/>
          </p:nvPr>
        </p:nvSpPr>
        <p:spPr>
          <a:xfrm>
            <a:off x="955040" y="5910605"/>
            <a:ext cx="10058400" cy="609600"/>
          </a:xfrm>
        </p:spPr>
        <p:txBody>
          <a:bodyPr>
            <a:normAutofit/>
          </a:bodyPr>
          <a:lstStyle/>
          <a:p>
            <a:r>
              <a:rPr lang="en-US" b="0" i="0" dirty="0">
                <a:solidFill>
                  <a:srgbClr val="333333"/>
                </a:solidFill>
                <a:effectLst/>
                <a:latin typeface="Montserrat" panose="00000500000000000000" pitchFamily="2" charset="0"/>
              </a:rPr>
              <a:t>Fang FC, Casadevall A, 2011. Retracted Science and the Retraction Index. Infect </a:t>
            </a:r>
            <a:r>
              <a:rPr lang="en-US" b="0" i="0" dirty="0" err="1">
                <a:solidFill>
                  <a:srgbClr val="333333"/>
                </a:solidFill>
                <a:effectLst/>
                <a:latin typeface="Montserrat" panose="00000500000000000000" pitchFamily="2" charset="0"/>
              </a:rPr>
              <a:t>Immun</a:t>
            </a:r>
            <a:r>
              <a:rPr lang="en-US" b="0" i="0" dirty="0">
                <a:solidFill>
                  <a:srgbClr val="333333"/>
                </a:solidFill>
                <a:effectLst/>
                <a:latin typeface="Montserrat" panose="00000500000000000000" pitchFamily="2" charset="0"/>
              </a:rPr>
              <a:t> 79:.</a:t>
            </a:r>
            <a:r>
              <a:rPr lang="en-US" b="0" i="0" u="sng" dirty="0">
                <a:solidFill>
                  <a:srgbClr val="1554B2"/>
                </a:solidFill>
                <a:effectLst/>
                <a:latin typeface="Montserrat" panose="00000500000000000000" pitchFamily="2" charset="0"/>
                <a:hlinkClick r:id="rId2"/>
              </a:rPr>
              <a:t>https://doi.org/10.1128/iai.05661-11</a:t>
            </a:r>
            <a:endParaRPr lang="en-US" b="0" i="0" dirty="0">
              <a:solidFill>
                <a:srgbClr val="333333"/>
              </a:solidFill>
              <a:effectLst/>
              <a:latin typeface="Montserrat" panose="00000500000000000000" pitchFamily="2" charset="0"/>
            </a:endParaRPr>
          </a:p>
          <a:p>
            <a:endParaRPr lang="en-US" sz="700" dirty="0"/>
          </a:p>
        </p:txBody>
      </p:sp>
      <p:pic>
        <p:nvPicPr>
          <p:cNvPr id="3074" name="Picture 2">
            <a:extLst>
              <a:ext uri="{FF2B5EF4-FFF2-40B4-BE49-F238E27FC236}">
                <a16:creationId xmlns:a16="http://schemas.microsoft.com/office/drawing/2014/main" id="{FDA8FCD4-82DC-1F5B-B748-211CB8BEAB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04560" y="1246593"/>
            <a:ext cx="5781357" cy="43648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44286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B708C-B69D-2686-1BF4-8CB3815476B9}"/>
              </a:ext>
            </a:extLst>
          </p:cNvPr>
          <p:cNvSpPr>
            <a:spLocks noGrp="1"/>
          </p:cNvSpPr>
          <p:nvPr>
            <p:ph type="title"/>
          </p:nvPr>
        </p:nvSpPr>
        <p:spPr>
          <a:xfrm>
            <a:off x="1066800" y="642594"/>
            <a:ext cx="5140960" cy="1371600"/>
          </a:xfrm>
        </p:spPr>
        <p:txBody>
          <a:bodyPr/>
          <a:lstStyle/>
          <a:p>
            <a:r>
              <a:rPr lang="en-US"/>
              <a:t>How do you explain this?</a:t>
            </a:r>
            <a:endParaRPr lang="en-US" dirty="0"/>
          </a:p>
        </p:txBody>
      </p:sp>
      <p:sp>
        <p:nvSpPr>
          <p:cNvPr id="3" name="Content Placeholder 2">
            <a:extLst>
              <a:ext uri="{FF2B5EF4-FFF2-40B4-BE49-F238E27FC236}">
                <a16:creationId xmlns:a16="http://schemas.microsoft.com/office/drawing/2014/main" id="{2F2B33D9-C78A-6B4A-D7A5-93D4C47AA32A}"/>
              </a:ext>
            </a:extLst>
          </p:cNvPr>
          <p:cNvSpPr>
            <a:spLocks noGrp="1"/>
          </p:cNvSpPr>
          <p:nvPr>
            <p:ph idx="1"/>
          </p:nvPr>
        </p:nvSpPr>
        <p:spPr>
          <a:xfrm>
            <a:off x="955040" y="5910605"/>
            <a:ext cx="10058400" cy="609600"/>
          </a:xfrm>
        </p:spPr>
        <p:txBody>
          <a:bodyPr>
            <a:normAutofit/>
          </a:bodyPr>
          <a:lstStyle/>
          <a:p>
            <a:r>
              <a:rPr lang="en-US" b="0" i="0" dirty="0">
                <a:solidFill>
                  <a:srgbClr val="333333"/>
                </a:solidFill>
                <a:effectLst/>
                <a:latin typeface="Montserrat" panose="00000500000000000000" pitchFamily="2" charset="0"/>
              </a:rPr>
              <a:t>Fang FC, Casadevall A, 2011. Retracted Science and the Retraction Index. Infect </a:t>
            </a:r>
            <a:r>
              <a:rPr lang="en-US" b="0" i="0" dirty="0" err="1">
                <a:solidFill>
                  <a:srgbClr val="333333"/>
                </a:solidFill>
                <a:effectLst/>
                <a:latin typeface="Montserrat" panose="00000500000000000000" pitchFamily="2" charset="0"/>
              </a:rPr>
              <a:t>Immun</a:t>
            </a:r>
            <a:r>
              <a:rPr lang="en-US" b="0" i="0" dirty="0">
                <a:solidFill>
                  <a:srgbClr val="333333"/>
                </a:solidFill>
                <a:effectLst/>
                <a:latin typeface="Montserrat" panose="00000500000000000000" pitchFamily="2" charset="0"/>
              </a:rPr>
              <a:t> 79:.</a:t>
            </a:r>
            <a:r>
              <a:rPr lang="en-US" b="0" i="0" u="sng" dirty="0">
                <a:solidFill>
                  <a:srgbClr val="1554B2"/>
                </a:solidFill>
                <a:effectLst/>
                <a:latin typeface="Montserrat" panose="00000500000000000000" pitchFamily="2" charset="0"/>
                <a:hlinkClick r:id="rId2"/>
              </a:rPr>
              <a:t>https://doi.org/10.1128/iai.05661-11</a:t>
            </a:r>
            <a:endParaRPr lang="en-US" b="0" i="0" dirty="0">
              <a:solidFill>
                <a:srgbClr val="333333"/>
              </a:solidFill>
              <a:effectLst/>
              <a:latin typeface="Montserrat" panose="00000500000000000000" pitchFamily="2" charset="0"/>
            </a:endParaRPr>
          </a:p>
          <a:p>
            <a:endParaRPr lang="en-US" sz="700" dirty="0"/>
          </a:p>
        </p:txBody>
      </p:sp>
      <p:pic>
        <p:nvPicPr>
          <p:cNvPr id="3074" name="Picture 2">
            <a:extLst>
              <a:ext uri="{FF2B5EF4-FFF2-40B4-BE49-F238E27FC236}">
                <a16:creationId xmlns:a16="http://schemas.microsoft.com/office/drawing/2014/main" id="{FDA8FCD4-82DC-1F5B-B748-211CB8BEAB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04560" y="1246593"/>
            <a:ext cx="5781357" cy="436481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4132CF4-EA46-3490-7749-0E1B9A5C5EB8}"/>
              </a:ext>
            </a:extLst>
          </p:cNvPr>
          <p:cNvSpPr txBox="1"/>
          <p:nvPr/>
        </p:nvSpPr>
        <p:spPr>
          <a:xfrm>
            <a:off x="406083" y="2014194"/>
            <a:ext cx="5049837" cy="2585323"/>
          </a:xfrm>
          <a:prstGeom prst="rect">
            <a:avLst/>
          </a:prstGeom>
          <a:noFill/>
        </p:spPr>
        <p:txBody>
          <a:bodyPr wrap="square">
            <a:spAutoFit/>
          </a:bodyPr>
          <a:lstStyle/>
          <a:p>
            <a:pPr marL="285750" indent="-285750">
              <a:buFont typeface="Arial" panose="020B0604020202020204" pitchFamily="34" charset="0"/>
              <a:buChar char="•"/>
            </a:pPr>
            <a:r>
              <a:rPr lang="en-US" b="0" i="0" dirty="0">
                <a:solidFill>
                  <a:srgbClr val="333333"/>
                </a:solidFill>
                <a:effectLst/>
                <a:latin typeface="Source Serif Pro" panose="02040603050405020204" pitchFamily="18" charset="0"/>
              </a:rPr>
              <a:t>higher readership -&gt; more scrutiny</a:t>
            </a:r>
          </a:p>
          <a:p>
            <a:pPr marL="285750" indent="-285750">
              <a:buFont typeface="Arial" panose="020B0604020202020204" pitchFamily="34" charset="0"/>
              <a:buChar char="•"/>
            </a:pPr>
            <a:r>
              <a:rPr lang="en-US" b="0" i="0" dirty="0">
                <a:solidFill>
                  <a:srgbClr val="333333"/>
                </a:solidFill>
                <a:effectLst/>
                <a:latin typeface="Source Serif Pro" panose="02040603050405020204" pitchFamily="18" charset="0"/>
              </a:rPr>
              <a:t>extremely novel findings that contradict current thinking are more likely to be false positives</a:t>
            </a:r>
          </a:p>
          <a:p>
            <a:pPr marL="285750" indent="-285750">
              <a:buFont typeface="Arial" panose="020B0604020202020204" pitchFamily="34" charset="0"/>
              <a:buChar char="•"/>
            </a:pPr>
            <a:endParaRPr lang="en-US" dirty="0">
              <a:solidFill>
                <a:srgbClr val="333333"/>
              </a:solidFill>
              <a:latin typeface="Source Serif Pro" panose="02040603050405020204" pitchFamily="18" charset="0"/>
            </a:endParaRPr>
          </a:p>
          <a:p>
            <a:pPr marL="285750" indent="-285750">
              <a:buFont typeface="Arial" panose="020B0604020202020204" pitchFamily="34" charset="0"/>
              <a:buChar char="•"/>
            </a:pPr>
            <a:endParaRPr lang="en-US" dirty="0">
              <a:solidFill>
                <a:srgbClr val="333333"/>
              </a:solidFill>
              <a:latin typeface="Source Serif Pro" panose="02040603050405020204" pitchFamily="18" charset="0"/>
            </a:endParaRPr>
          </a:p>
          <a:p>
            <a:pPr marL="285750" indent="-285750">
              <a:buFont typeface="Arial" panose="020B0604020202020204" pitchFamily="34" charset="0"/>
              <a:buChar char="•"/>
            </a:pPr>
            <a:r>
              <a:rPr lang="en-US" dirty="0">
                <a:solidFill>
                  <a:srgbClr val="333333"/>
                </a:solidFill>
                <a:latin typeface="Source Serif Pro" panose="02040603050405020204" pitchFamily="18" charset="0"/>
              </a:rPr>
              <a:t>i.e. top journals are biased towards publishing novel discoveries, and take more risks</a:t>
            </a:r>
            <a:endParaRPr lang="en-US" dirty="0"/>
          </a:p>
        </p:txBody>
      </p:sp>
    </p:spTree>
    <p:extLst>
      <p:ext uri="{BB962C8B-B14F-4D97-AF65-F5344CB8AC3E}">
        <p14:creationId xmlns:p14="http://schemas.microsoft.com/office/powerpoint/2010/main" val="29224934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56D0F-CE49-196F-8E44-F39B4497770D}"/>
              </a:ext>
            </a:extLst>
          </p:cNvPr>
          <p:cNvSpPr>
            <a:spLocks noGrp="1"/>
          </p:cNvSpPr>
          <p:nvPr>
            <p:ph type="title"/>
          </p:nvPr>
        </p:nvSpPr>
        <p:spPr/>
        <p:txBody>
          <a:bodyPr/>
          <a:lstStyle/>
          <a:p>
            <a:r>
              <a:rPr lang="en-US" dirty="0"/>
              <a:t>What do we mean by “negative results”?</a:t>
            </a:r>
          </a:p>
        </p:txBody>
      </p:sp>
      <p:sp>
        <p:nvSpPr>
          <p:cNvPr id="5" name="Content Placeholder 4">
            <a:extLst>
              <a:ext uri="{FF2B5EF4-FFF2-40B4-BE49-F238E27FC236}">
                <a16:creationId xmlns:a16="http://schemas.microsoft.com/office/drawing/2014/main" id="{13958211-3E30-B7C5-D8A8-F54414E6179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5114483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FEDF89-72CE-FA01-2302-75F218212284}"/>
              </a:ext>
            </a:extLst>
          </p:cNvPr>
          <p:cNvSpPr>
            <a:spLocks noGrp="1"/>
          </p:cNvSpPr>
          <p:nvPr>
            <p:ph type="title"/>
          </p:nvPr>
        </p:nvSpPr>
        <p:spPr>
          <a:xfrm>
            <a:off x="1273628" y="2645566"/>
            <a:ext cx="7151915" cy="1371600"/>
          </a:xfrm>
        </p:spPr>
        <p:txBody>
          <a:bodyPr vert="horz" lIns="91440" tIns="45720" rIns="91440" bIns="45720" rtlCol="0" anchor="ctr">
            <a:normAutofit fontScale="90000"/>
          </a:bodyPr>
          <a:lstStyle/>
          <a:p>
            <a:r>
              <a:rPr lang="en-US" dirty="0"/>
              <a:t>Did anything in the </a:t>
            </a:r>
            <a:r>
              <a:rPr lang="en-US"/>
              <a:t>material provided </a:t>
            </a:r>
            <a:r>
              <a:rPr lang="en-US" dirty="0"/>
              <a:t>surprise or concern you?</a:t>
            </a:r>
          </a:p>
        </p:txBody>
      </p:sp>
      <p:pic>
        <p:nvPicPr>
          <p:cNvPr id="8" name="Picture 7" descr="A person with his hand over his mouth&#10;&#10;AI-generated content may be incorrect.">
            <a:extLst>
              <a:ext uri="{FF2B5EF4-FFF2-40B4-BE49-F238E27FC236}">
                <a16:creationId xmlns:a16="http://schemas.microsoft.com/office/drawing/2014/main" id="{7158C654-1653-6C93-16D1-F758BCFA61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29500" y="1842408"/>
            <a:ext cx="4762500" cy="4762500"/>
          </a:xfrm>
          <a:prstGeom prst="rect">
            <a:avLst/>
          </a:prstGeom>
        </p:spPr>
      </p:pic>
    </p:spTree>
    <p:extLst>
      <p:ext uri="{BB962C8B-B14F-4D97-AF65-F5344CB8AC3E}">
        <p14:creationId xmlns:p14="http://schemas.microsoft.com/office/powerpoint/2010/main" val="11067137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56D0F-CE49-196F-8E44-F39B4497770D}"/>
              </a:ext>
            </a:extLst>
          </p:cNvPr>
          <p:cNvSpPr>
            <a:spLocks noGrp="1"/>
          </p:cNvSpPr>
          <p:nvPr>
            <p:ph type="title"/>
          </p:nvPr>
        </p:nvSpPr>
        <p:spPr/>
        <p:txBody>
          <a:bodyPr/>
          <a:lstStyle/>
          <a:p>
            <a:r>
              <a:rPr lang="en-US" dirty="0"/>
              <a:t>What do we mean by “negative results”?</a:t>
            </a:r>
          </a:p>
        </p:txBody>
      </p:sp>
      <p:sp>
        <p:nvSpPr>
          <p:cNvPr id="3" name="Content Placeholder 2">
            <a:extLst>
              <a:ext uri="{FF2B5EF4-FFF2-40B4-BE49-F238E27FC236}">
                <a16:creationId xmlns:a16="http://schemas.microsoft.com/office/drawing/2014/main" id="{D5258D26-BCFD-C7D4-F622-A0ADE97C605F}"/>
              </a:ext>
            </a:extLst>
          </p:cNvPr>
          <p:cNvSpPr>
            <a:spLocks noGrp="1"/>
          </p:cNvSpPr>
          <p:nvPr>
            <p:ph idx="1"/>
          </p:nvPr>
        </p:nvSpPr>
        <p:spPr>
          <a:xfrm>
            <a:off x="1066800" y="1849120"/>
            <a:ext cx="10058400" cy="4103624"/>
          </a:xfrm>
        </p:spPr>
        <p:txBody>
          <a:bodyPr>
            <a:normAutofit fontScale="77500" lnSpcReduction="20000"/>
          </a:bodyPr>
          <a:lstStyle/>
          <a:p>
            <a:pPr marL="0" indent="0">
              <a:buNone/>
            </a:pPr>
            <a:r>
              <a:rPr lang="en-US" sz="2800" dirty="0"/>
              <a:t>Results that favor the null hypothesis?</a:t>
            </a:r>
          </a:p>
          <a:p>
            <a:pPr marL="0" indent="0">
              <a:buNone/>
            </a:pPr>
            <a:r>
              <a:rPr lang="en-US" sz="2800" dirty="0"/>
              <a:t>Results that fail to confirm other studies?</a:t>
            </a:r>
          </a:p>
          <a:p>
            <a:pPr marL="0" indent="0">
              <a:buNone/>
            </a:pPr>
            <a:r>
              <a:rPr lang="en-US" sz="2800" dirty="0"/>
              <a:t>Results that are poor quality?</a:t>
            </a:r>
          </a:p>
          <a:p>
            <a:pPr marL="0" indent="0">
              <a:buNone/>
            </a:pPr>
            <a:endParaRPr lang="en-US" sz="2800" dirty="0"/>
          </a:p>
          <a:p>
            <a:pPr marL="0" indent="0">
              <a:buNone/>
            </a:pPr>
            <a:endParaRPr lang="en-US" sz="2800" dirty="0"/>
          </a:p>
          <a:p>
            <a:pPr marL="0" indent="0">
              <a:buNone/>
            </a:pPr>
            <a:r>
              <a:rPr lang="en-US" sz="2800" dirty="0"/>
              <a:t>Are negative results less likely to be valid?</a:t>
            </a:r>
          </a:p>
          <a:p>
            <a:pPr marL="0" indent="0">
              <a:buNone/>
            </a:pPr>
            <a:r>
              <a:rPr lang="en-US" sz="2800" dirty="0"/>
              <a:t>Are they less important / informative?</a:t>
            </a:r>
          </a:p>
          <a:p>
            <a:pPr marL="0" indent="0">
              <a:buNone/>
            </a:pPr>
            <a:r>
              <a:rPr lang="en-US" sz="2800" dirty="0"/>
              <a:t>What makes them difficult to publish?</a:t>
            </a:r>
          </a:p>
          <a:p>
            <a:pPr marL="0" indent="0">
              <a:buNone/>
            </a:pPr>
            <a:r>
              <a:rPr lang="en-US" sz="2800" dirty="0"/>
              <a:t>What are the pros and cons to publishing negative results?</a:t>
            </a:r>
          </a:p>
          <a:p>
            <a:pPr marL="0" indent="0">
              <a:buNone/>
            </a:pPr>
            <a:endParaRPr lang="en-US" sz="2800" dirty="0"/>
          </a:p>
        </p:txBody>
      </p:sp>
    </p:spTree>
    <p:extLst>
      <p:ext uri="{BB962C8B-B14F-4D97-AF65-F5344CB8AC3E}">
        <p14:creationId xmlns:p14="http://schemas.microsoft.com/office/powerpoint/2010/main" val="3177824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1AB76-ABB9-DAF4-042B-0A77D81BB46E}"/>
              </a:ext>
            </a:extLst>
          </p:cNvPr>
          <p:cNvSpPr>
            <a:spLocks noGrp="1"/>
          </p:cNvSpPr>
          <p:nvPr>
            <p:ph type="title"/>
          </p:nvPr>
        </p:nvSpPr>
        <p:spPr>
          <a:xfrm>
            <a:off x="713014" y="631708"/>
            <a:ext cx="10765971" cy="1371600"/>
          </a:xfrm>
        </p:spPr>
        <p:txBody>
          <a:bodyPr/>
          <a:lstStyle/>
          <a:p>
            <a:r>
              <a:rPr lang="en-US" dirty="0"/>
              <a:t>What are some consequences of Publication Bias?</a:t>
            </a:r>
          </a:p>
        </p:txBody>
      </p:sp>
      <p:sp>
        <p:nvSpPr>
          <p:cNvPr id="3" name="Content Placeholder 2">
            <a:extLst>
              <a:ext uri="{FF2B5EF4-FFF2-40B4-BE49-F238E27FC236}">
                <a16:creationId xmlns:a16="http://schemas.microsoft.com/office/drawing/2014/main" id="{18579A8D-219E-10AD-62DB-F4AC7D0546DF}"/>
              </a:ext>
            </a:extLst>
          </p:cNvPr>
          <p:cNvSpPr>
            <a:spLocks noGrp="1"/>
          </p:cNvSpPr>
          <p:nvPr>
            <p:ph idx="1"/>
          </p:nvPr>
        </p:nvSpPr>
        <p:spPr>
          <a:xfrm>
            <a:off x="1066800" y="2103120"/>
            <a:ext cx="10058400" cy="2305594"/>
          </a:xfrm>
        </p:spPr>
        <p:txBody>
          <a:bodyPr>
            <a:normAutofit/>
          </a:bodyPr>
          <a:lstStyle/>
          <a:p>
            <a:r>
              <a:rPr lang="en-US" sz="2000" dirty="0"/>
              <a:t>AI models are trained on the literature – if the literature lacks negative data then the models don’t work</a:t>
            </a:r>
          </a:p>
          <a:p>
            <a:r>
              <a:rPr lang="en-US" sz="2000" dirty="0"/>
              <a:t>Researchers build only on positive (and sometimes flawed) results</a:t>
            </a:r>
          </a:p>
          <a:p>
            <a:r>
              <a:rPr lang="en-US" sz="2000" dirty="0"/>
              <a:t>Time and money wasted repeating experiments that will never give positive results</a:t>
            </a:r>
          </a:p>
        </p:txBody>
      </p:sp>
    </p:spTree>
    <p:extLst>
      <p:ext uri="{BB962C8B-B14F-4D97-AF65-F5344CB8AC3E}">
        <p14:creationId xmlns:p14="http://schemas.microsoft.com/office/powerpoint/2010/main" val="173817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B949D8D-8E17-4DBF-BEA8-13C57BF638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BC6FC45-D4D9-4025-91DA-272D318D3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4393" y="237744"/>
            <a:ext cx="7652977" cy="6382512"/>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4" name="Rectangle 13">
            <a:extLst>
              <a:ext uri="{FF2B5EF4-FFF2-40B4-BE49-F238E27FC236}">
                <a16:creationId xmlns:a16="http://schemas.microsoft.com/office/drawing/2014/main" id="{EA284212-C175-4C82-B112-A5208F70CB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3809" y="393365"/>
            <a:ext cx="7328969" cy="6059273"/>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EABB37-1802-30C5-8453-CC9D6E1A9A60}"/>
              </a:ext>
            </a:extLst>
          </p:cNvPr>
          <p:cNvSpPr>
            <a:spLocks noGrp="1"/>
          </p:cNvSpPr>
          <p:nvPr>
            <p:ph type="title"/>
          </p:nvPr>
        </p:nvSpPr>
        <p:spPr>
          <a:xfrm>
            <a:off x="868680" y="642593"/>
            <a:ext cx="6281928" cy="1744183"/>
          </a:xfrm>
        </p:spPr>
        <p:txBody>
          <a:bodyPr>
            <a:normAutofit/>
          </a:bodyPr>
          <a:lstStyle/>
          <a:p>
            <a:r>
              <a:rPr lang="en-US" dirty="0"/>
              <a:t>Take home messages</a:t>
            </a:r>
          </a:p>
        </p:txBody>
      </p:sp>
      <p:sp>
        <p:nvSpPr>
          <p:cNvPr id="3" name="Content Placeholder 2">
            <a:extLst>
              <a:ext uri="{FF2B5EF4-FFF2-40B4-BE49-F238E27FC236}">
                <a16:creationId xmlns:a16="http://schemas.microsoft.com/office/drawing/2014/main" id="{82445CA9-8D75-972F-27B6-759CCE128987}"/>
              </a:ext>
            </a:extLst>
          </p:cNvPr>
          <p:cNvSpPr>
            <a:spLocks noGrp="1"/>
          </p:cNvSpPr>
          <p:nvPr>
            <p:ph idx="1"/>
          </p:nvPr>
        </p:nvSpPr>
        <p:spPr>
          <a:xfrm>
            <a:off x="438979" y="2029232"/>
            <a:ext cx="7104994" cy="4295368"/>
          </a:xfrm>
        </p:spPr>
        <p:txBody>
          <a:bodyPr>
            <a:normAutofit fontScale="85000" lnSpcReduction="10000"/>
          </a:bodyPr>
          <a:lstStyle/>
          <a:p>
            <a:r>
              <a:rPr lang="en-US" sz="2000" dirty="0"/>
              <a:t>Always be transparent about what you did and why </a:t>
            </a:r>
          </a:p>
          <a:p>
            <a:r>
              <a:rPr lang="en-US" sz="2000" dirty="0"/>
              <a:t>Plan your statistical analyses before you start (and stick to the plan)</a:t>
            </a:r>
          </a:p>
          <a:p>
            <a:r>
              <a:rPr lang="en-US" sz="2000" dirty="0"/>
              <a:t>Know your limitations - ask an expert  or get training</a:t>
            </a:r>
          </a:p>
          <a:p>
            <a:r>
              <a:rPr lang="en-US" sz="2000" dirty="0"/>
              <a:t>Include your “negative” results</a:t>
            </a:r>
          </a:p>
          <a:p>
            <a:r>
              <a:rPr lang="en-US" sz="2000" dirty="0"/>
              <a:t>Put less weight on p&lt;0.05 – use other observations to support your interpretations and decisions</a:t>
            </a:r>
          </a:p>
          <a:p>
            <a:r>
              <a:rPr lang="en-US" sz="2000" dirty="0"/>
              <a:t>Pre-register your plans (even if it’s just with yourself!)</a:t>
            </a:r>
          </a:p>
          <a:p>
            <a:r>
              <a:rPr lang="en-US" sz="2000" dirty="0"/>
              <a:t>Allow sufficient time and money to do the experiment rigorously</a:t>
            </a:r>
          </a:p>
          <a:p>
            <a:r>
              <a:rPr lang="en-US" sz="2000" dirty="0"/>
              <a:t>Be more positive about negative data, and replication studies </a:t>
            </a:r>
          </a:p>
        </p:txBody>
      </p:sp>
      <p:sp>
        <p:nvSpPr>
          <p:cNvPr id="16" name="Rectangle 15">
            <a:extLst>
              <a:ext uri="{FF2B5EF4-FFF2-40B4-BE49-F238E27FC236}">
                <a16:creationId xmlns:a16="http://schemas.microsoft.com/office/drawing/2014/main" id="{619EC706-8928-4DFD-8084-35D599EB43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7370" y="0"/>
            <a:ext cx="435463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4" descr="Scales of justice outline">
            <a:extLst>
              <a:ext uri="{FF2B5EF4-FFF2-40B4-BE49-F238E27FC236}">
                <a16:creationId xmlns:a16="http://schemas.microsoft.com/office/drawing/2014/main" id="{FF5E6E33-BF83-273F-804F-138F052A5CD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316242" y="1768534"/>
            <a:ext cx="3322121" cy="3322121"/>
          </a:xfrm>
          <a:prstGeom prst="rect">
            <a:avLst/>
          </a:prstGeom>
        </p:spPr>
      </p:pic>
      <p:sp>
        <p:nvSpPr>
          <p:cNvPr id="6" name="TextBox 5">
            <a:extLst>
              <a:ext uri="{FF2B5EF4-FFF2-40B4-BE49-F238E27FC236}">
                <a16:creationId xmlns:a16="http://schemas.microsoft.com/office/drawing/2014/main" id="{DE73DFF1-41A8-F3C4-125A-69F1983CEB1A}"/>
              </a:ext>
            </a:extLst>
          </p:cNvPr>
          <p:cNvSpPr txBox="1"/>
          <p:nvPr/>
        </p:nvSpPr>
        <p:spPr>
          <a:xfrm>
            <a:off x="10273329" y="3167984"/>
            <a:ext cx="1373646" cy="523220"/>
          </a:xfrm>
          <a:prstGeom prst="rect">
            <a:avLst/>
          </a:prstGeom>
          <a:noFill/>
        </p:spPr>
        <p:txBody>
          <a:bodyPr wrap="none" rtlCol="0">
            <a:spAutoFit/>
          </a:bodyPr>
          <a:lstStyle/>
          <a:p>
            <a:r>
              <a:rPr lang="en-US" sz="2800" b="1" dirty="0">
                <a:solidFill>
                  <a:srgbClr val="FF0000"/>
                </a:solidFill>
              </a:rPr>
              <a:t>p&lt;0.05</a:t>
            </a:r>
          </a:p>
        </p:txBody>
      </p:sp>
      <p:sp>
        <p:nvSpPr>
          <p:cNvPr id="8" name="TextBox 7">
            <a:extLst>
              <a:ext uri="{FF2B5EF4-FFF2-40B4-BE49-F238E27FC236}">
                <a16:creationId xmlns:a16="http://schemas.microsoft.com/office/drawing/2014/main" id="{762A95E1-3521-5528-4CED-4C56378F85A8}"/>
              </a:ext>
            </a:extLst>
          </p:cNvPr>
          <p:cNvSpPr txBox="1"/>
          <p:nvPr/>
        </p:nvSpPr>
        <p:spPr>
          <a:xfrm>
            <a:off x="8307630" y="2567819"/>
            <a:ext cx="1378904" cy="1200329"/>
          </a:xfrm>
          <a:prstGeom prst="rect">
            <a:avLst/>
          </a:prstGeom>
          <a:noFill/>
        </p:spPr>
        <p:txBody>
          <a:bodyPr wrap="none" rtlCol="0">
            <a:spAutoFit/>
          </a:bodyPr>
          <a:lstStyle/>
          <a:p>
            <a:pPr algn="ctr"/>
            <a:r>
              <a:rPr lang="en-US" b="1" dirty="0">
                <a:solidFill>
                  <a:srgbClr val="FF0000"/>
                </a:solidFill>
              </a:rPr>
              <a:t>FDR</a:t>
            </a:r>
          </a:p>
          <a:p>
            <a:pPr algn="ctr"/>
            <a:r>
              <a:rPr lang="en-US" b="1" dirty="0">
                <a:solidFill>
                  <a:srgbClr val="FF0000"/>
                </a:solidFill>
              </a:rPr>
              <a:t>CI</a:t>
            </a:r>
          </a:p>
          <a:p>
            <a:pPr algn="ctr"/>
            <a:r>
              <a:rPr lang="en-US" b="1" dirty="0">
                <a:solidFill>
                  <a:srgbClr val="FF0000"/>
                </a:solidFill>
              </a:rPr>
              <a:t>Effect size</a:t>
            </a:r>
          </a:p>
          <a:p>
            <a:pPr algn="ctr"/>
            <a:r>
              <a:rPr lang="en-US" b="1" dirty="0">
                <a:solidFill>
                  <a:srgbClr val="FF0000"/>
                </a:solidFill>
              </a:rPr>
              <a:t>p =0.xx</a:t>
            </a:r>
          </a:p>
        </p:txBody>
      </p:sp>
    </p:spTree>
    <p:extLst>
      <p:ext uri="{BB962C8B-B14F-4D97-AF65-F5344CB8AC3E}">
        <p14:creationId xmlns:p14="http://schemas.microsoft.com/office/powerpoint/2010/main" val="107889955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P spid="8" grpId="0"/>
    </p:bld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1419E3D9-C5FB-41A9-B6D2-DFB210BB6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15" name="Rectangle 14">
            <a:extLst>
              <a:ext uri="{FF2B5EF4-FFF2-40B4-BE49-F238E27FC236}">
                <a16:creationId xmlns:a16="http://schemas.microsoft.com/office/drawing/2014/main" id="{367909BF-1DF7-4ACE-8F58-6CF719BB2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txBody>
          <a:bodyPr/>
          <a:lstStyle/>
          <a:p>
            <a:endParaRPr lang="en-US"/>
          </a:p>
        </p:txBody>
      </p:sp>
      <p:sp>
        <p:nvSpPr>
          <p:cNvPr id="17" name="Rectangle 16">
            <a:extLst>
              <a:ext uri="{FF2B5EF4-FFF2-40B4-BE49-F238E27FC236}">
                <a16:creationId xmlns:a16="http://schemas.microsoft.com/office/drawing/2014/main" id="{89E8BEDB-0BBC-4F21-9CFB-8530D664C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pSp>
        <p:nvGrpSpPr>
          <p:cNvPr id="19" name="Group 18">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20" name="Straight Connector 19">
              <a:extLst>
                <a:ext uri="{FF2B5EF4-FFF2-40B4-BE49-F238E27FC236}">
                  <a16:creationId xmlns:a16="http://schemas.microsoft.com/office/drawing/2014/main" id="{51D6D676-6F2F-4446-9935-2D8D038214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9BAEA2B-9C25-4B43-8C9A-A9D0C3E9B15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1FC5F3A-7F1A-4EE8-A913-C8E96ACC3C5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4" name="Rectangle 23">
            <a:extLst>
              <a:ext uri="{FF2B5EF4-FFF2-40B4-BE49-F238E27FC236}">
                <a16:creationId xmlns:a16="http://schemas.microsoft.com/office/drawing/2014/main" id="{420551B3-B4DA-48EE-988C-4FAEAEB5C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ulpture of a person's face">
            <a:extLst>
              <a:ext uri="{FF2B5EF4-FFF2-40B4-BE49-F238E27FC236}">
                <a16:creationId xmlns:a16="http://schemas.microsoft.com/office/drawing/2014/main" id="{BD3D449D-FF1C-67B4-58E0-C31E1F7571D9}"/>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8206" b="20693"/>
          <a:stretch/>
        </p:blipFill>
        <p:spPr>
          <a:xfrm>
            <a:off x="-1" y="10"/>
            <a:ext cx="12192000" cy="4551026"/>
          </a:xfrm>
          <a:prstGeom prst="rect">
            <a:avLst/>
          </a:prstGeom>
        </p:spPr>
      </p:pic>
      <p:sp>
        <p:nvSpPr>
          <p:cNvPr id="26" name="Rectangle 25">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30074"/>
            <a:ext cx="12192000" cy="2327925"/>
          </a:xfrm>
          <a:prstGeom prst="rect">
            <a:avLst/>
          </a:prstGeom>
          <a:solidFill>
            <a:schemeClr val="bg1">
              <a:lumMod val="75000"/>
              <a:lumOff val="25000"/>
            </a:schemeClr>
          </a:solidFill>
          <a:ln w="6350" cap="sq" cmpd="sng" algn="ctr">
            <a:noFill/>
            <a:prstDash val="solid"/>
            <a:miter lim="800000"/>
          </a:ln>
          <a:effectLst/>
        </p:spPr>
        <p:txBody>
          <a:bodyPr/>
          <a:lstStyle/>
          <a:p>
            <a:endParaRPr lang="en-US"/>
          </a:p>
        </p:txBody>
      </p:sp>
      <p:sp>
        <p:nvSpPr>
          <p:cNvPr id="28" name="Rectangle 27">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116" y="4692768"/>
            <a:ext cx="11859768" cy="2002536"/>
          </a:xfrm>
          <a:prstGeom prst="rect">
            <a:avLst/>
          </a:prstGeom>
          <a:noFill/>
          <a:ln w="6350" cap="sq" cmpd="sng" algn="ctr">
            <a:solidFill>
              <a:schemeClr val="tx1"/>
            </a:solidFill>
            <a:prstDash val="solid"/>
            <a:miter lim="800000"/>
          </a:ln>
          <a:effectLst>
            <a:softEdge rad="0"/>
          </a:effectLst>
        </p:spPr>
        <p:txBody>
          <a:bodyPr/>
          <a:lstStyle/>
          <a:p>
            <a:endParaRPr lang="en-US"/>
          </a:p>
        </p:txBody>
      </p:sp>
      <p:sp>
        <p:nvSpPr>
          <p:cNvPr id="2" name="Title 1">
            <a:extLst>
              <a:ext uri="{FF2B5EF4-FFF2-40B4-BE49-F238E27FC236}">
                <a16:creationId xmlns:a16="http://schemas.microsoft.com/office/drawing/2014/main" id="{2AC33AC9-E987-E805-5126-671051D0433B}"/>
              </a:ext>
            </a:extLst>
          </p:cNvPr>
          <p:cNvSpPr>
            <a:spLocks noGrp="1"/>
          </p:cNvSpPr>
          <p:nvPr>
            <p:ph type="title"/>
          </p:nvPr>
        </p:nvSpPr>
        <p:spPr>
          <a:xfrm>
            <a:off x="372723" y="4956811"/>
            <a:ext cx="11439414" cy="897439"/>
          </a:xfrm>
        </p:spPr>
        <p:txBody>
          <a:bodyPr vert="horz" lIns="91440" tIns="45720" rIns="91440" bIns="45720" rtlCol="0" anchor="ctr">
            <a:normAutofit/>
          </a:bodyPr>
          <a:lstStyle/>
          <a:p>
            <a:pPr algn="ctr">
              <a:lnSpc>
                <a:spcPct val="83000"/>
              </a:lnSpc>
            </a:pPr>
            <a:r>
              <a:rPr lang="en-US" sz="4400" cap="all" spc="-100">
                <a:solidFill>
                  <a:schemeClr val="tx1"/>
                </a:solidFill>
              </a:rPr>
              <a:t>Next time (April 15)</a:t>
            </a:r>
          </a:p>
        </p:txBody>
      </p:sp>
      <p:sp>
        <p:nvSpPr>
          <p:cNvPr id="3" name="Content Placeholder 2">
            <a:extLst>
              <a:ext uri="{FF2B5EF4-FFF2-40B4-BE49-F238E27FC236}">
                <a16:creationId xmlns:a16="http://schemas.microsoft.com/office/drawing/2014/main" id="{C2FF98AB-9E28-B736-9F77-052B06BD0692}"/>
              </a:ext>
            </a:extLst>
          </p:cNvPr>
          <p:cNvSpPr>
            <a:spLocks noGrp="1"/>
          </p:cNvSpPr>
          <p:nvPr>
            <p:ph idx="1"/>
          </p:nvPr>
        </p:nvSpPr>
        <p:spPr>
          <a:xfrm>
            <a:off x="764275" y="5783001"/>
            <a:ext cx="10656310" cy="425961"/>
          </a:xfrm>
        </p:spPr>
        <p:txBody>
          <a:bodyPr vert="horz" lIns="91440" tIns="45720" rIns="91440" bIns="45720" rtlCol="0">
            <a:normAutofit fontScale="92500" lnSpcReduction="20000"/>
          </a:bodyPr>
          <a:lstStyle/>
          <a:p>
            <a:pPr marL="0" indent="0" algn="ctr">
              <a:lnSpc>
                <a:spcPct val="100000"/>
              </a:lnSpc>
              <a:spcBef>
                <a:spcPts val="0"/>
              </a:spcBef>
              <a:spcAft>
                <a:spcPts val="600"/>
              </a:spcAft>
              <a:buNone/>
            </a:pPr>
            <a:r>
              <a:rPr lang="en-US" sz="2800" spc="80" dirty="0"/>
              <a:t>Randomization, Blinding and Sample Size</a:t>
            </a:r>
          </a:p>
        </p:txBody>
      </p:sp>
      <p:sp>
        <p:nvSpPr>
          <p:cNvPr id="6" name="TextBox 5">
            <a:extLst>
              <a:ext uri="{FF2B5EF4-FFF2-40B4-BE49-F238E27FC236}">
                <a16:creationId xmlns:a16="http://schemas.microsoft.com/office/drawing/2014/main" id="{4B62AE06-FD00-739D-ED1D-1FC822BEFF00}"/>
              </a:ext>
            </a:extLst>
          </p:cNvPr>
          <p:cNvSpPr txBox="1"/>
          <p:nvPr/>
        </p:nvSpPr>
        <p:spPr>
          <a:xfrm>
            <a:off x="9306274" y="4350981"/>
            <a:ext cx="2885725"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3" tooltip="https://arkansasgopwing.blogspot.com/2018/03/post-blindfold.html">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tooltip="https://creativecommons.org/licenses/by-nc-sa/3.0/">
                  <a:extLst>
                    <a:ext uri="{A12FA001-AC4F-418D-AE19-62706E023703}">
                      <ahyp:hlinkClr xmlns:ahyp="http://schemas.microsoft.com/office/drawing/2018/hyperlinkcolor" val="tx"/>
                    </a:ext>
                  </a:extLst>
                </a:hlinkClick>
              </a:rPr>
              <a:t>CC BY-SA-NC</a:t>
            </a:r>
            <a:endParaRPr lang="en-US" sz="700">
              <a:solidFill>
                <a:srgbClr val="FFFFFF"/>
              </a:solidFill>
            </a:endParaRPr>
          </a:p>
        </p:txBody>
      </p:sp>
    </p:spTree>
    <p:extLst>
      <p:ext uri="{BB962C8B-B14F-4D97-AF65-F5344CB8AC3E}">
        <p14:creationId xmlns:p14="http://schemas.microsoft.com/office/powerpoint/2010/main" val="3952508362"/>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F9E84-96C6-2D4C-F5CD-47D964490655}"/>
              </a:ext>
            </a:extLst>
          </p:cNvPr>
          <p:cNvSpPr>
            <a:spLocks noGrp="1"/>
          </p:cNvSpPr>
          <p:nvPr>
            <p:ph type="title"/>
          </p:nvPr>
        </p:nvSpPr>
        <p:spPr>
          <a:xfrm>
            <a:off x="522514" y="2656332"/>
            <a:ext cx="5949677" cy="1371600"/>
          </a:xfrm>
        </p:spPr>
        <p:txBody>
          <a:bodyPr>
            <a:normAutofit fontScale="90000"/>
          </a:bodyPr>
          <a:lstStyle/>
          <a:p>
            <a:r>
              <a:rPr lang="en-US" dirty="0"/>
              <a:t>Might you be guilty of any of these questionable practices?</a:t>
            </a:r>
          </a:p>
        </p:txBody>
      </p:sp>
      <p:pic>
        <p:nvPicPr>
          <p:cNvPr id="1026" name="Picture 2" descr="People who are more prone to feeling guilty are more trustworthy - Earth.com">
            <a:extLst>
              <a:ext uri="{FF2B5EF4-FFF2-40B4-BE49-F238E27FC236}">
                <a16:creationId xmlns:a16="http://schemas.microsoft.com/office/drawing/2014/main" id="{E3367C7F-BE45-BDC9-20FF-02EF2C71C0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21819" y="1464128"/>
            <a:ext cx="5584420" cy="39297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67121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68CD5-E95F-0204-20D5-550B31BF16DE}"/>
              </a:ext>
            </a:extLst>
          </p:cNvPr>
          <p:cNvSpPr>
            <a:spLocks noGrp="1"/>
          </p:cNvSpPr>
          <p:nvPr>
            <p:ph type="title"/>
          </p:nvPr>
        </p:nvSpPr>
        <p:spPr>
          <a:xfrm>
            <a:off x="845457" y="3284194"/>
            <a:ext cx="6695440" cy="1371600"/>
          </a:xfrm>
        </p:spPr>
        <p:txBody>
          <a:bodyPr/>
          <a:lstStyle/>
          <a:p>
            <a:r>
              <a:rPr lang="en-US" dirty="0"/>
              <a:t>Why do we use the p-value?</a:t>
            </a:r>
          </a:p>
        </p:txBody>
      </p:sp>
      <p:pic>
        <p:nvPicPr>
          <p:cNvPr id="5" name="Picture 4">
            <a:extLst>
              <a:ext uri="{FF2B5EF4-FFF2-40B4-BE49-F238E27FC236}">
                <a16:creationId xmlns:a16="http://schemas.microsoft.com/office/drawing/2014/main" id="{C4084752-94A0-8FC9-E72B-20930F951750}"/>
              </a:ext>
            </a:extLst>
          </p:cNvPr>
          <p:cNvPicPr>
            <a:picLocks noChangeAspect="1"/>
          </p:cNvPicPr>
          <p:nvPr/>
        </p:nvPicPr>
        <p:blipFill>
          <a:blip r:embed="rId2"/>
          <a:srcRect t="16563" b="7163"/>
          <a:stretch/>
        </p:blipFill>
        <p:spPr>
          <a:xfrm>
            <a:off x="8440124" y="690156"/>
            <a:ext cx="2683719" cy="2444876"/>
          </a:xfrm>
          <a:prstGeom prst="rect">
            <a:avLst/>
          </a:prstGeom>
        </p:spPr>
      </p:pic>
      <p:pic>
        <p:nvPicPr>
          <p:cNvPr id="7" name="Picture 6">
            <a:extLst>
              <a:ext uri="{FF2B5EF4-FFF2-40B4-BE49-F238E27FC236}">
                <a16:creationId xmlns:a16="http://schemas.microsoft.com/office/drawing/2014/main" id="{C632C936-2BF7-D31F-5DDE-559B74E8EBA4}"/>
              </a:ext>
            </a:extLst>
          </p:cNvPr>
          <p:cNvPicPr>
            <a:picLocks noChangeAspect="1"/>
          </p:cNvPicPr>
          <p:nvPr/>
        </p:nvPicPr>
        <p:blipFill>
          <a:blip r:embed="rId3"/>
          <a:stretch>
            <a:fillRect/>
          </a:stretch>
        </p:blipFill>
        <p:spPr>
          <a:xfrm>
            <a:off x="8440124" y="3547682"/>
            <a:ext cx="2635385" cy="2444876"/>
          </a:xfrm>
          <a:prstGeom prst="rect">
            <a:avLst/>
          </a:prstGeom>
        </p:spPr>
      </p:pic>
      <p:sp>
        <p:nvSpPr>
          <p:cNvPr id="3" name="Title 1">
            <a:extLst>
              <a:ext uri="{FF2B5EF4-FFF2-40B4-BE49-F238E27FC236}">
                <a16:creationId xmlns:a16="http://schemas.microsoft.com/office/drawing/2014/main" id="{9AE718D2-FD66-B0D1-D9E6-E6302D4B1A38}"/>
              </a:ext>
            </a:extLst>
          </p:cNvPr>
          <p:cNvSpPr txBox="1">
            <a:spLocks/>
          </p:cNvSpPr>
          <p:nvPr/>
        </p:nvSpPr>
        <p:spPr>
          <a:xfrm>
            <a:off x="736600" y="900222"/>
            <a:ext cx="669544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3600" i="0" kern="1200" cap="none" spc="0" baseline="0" dirty="0">
                <a:solidFill>
                  <a:schemeClr val="tx1">
                    <a:lumMod val="85000"/>
                    <a:lumOff val="15000"/>
                  </a:schemeClr>
                </a:solidFill>
                <a:effectLst/>
                <a:latin typeface="+mj-lt"/>
                <a:ea typeface="+mn-ea"/>
                <a:cs typeface="+mn-cs"/>
              </a:defRPr>
            </a:lvl1pPr>
          </a:lstStyle>
          <a:p>
            <a:r>
              <a:rPr lang="en-US" dirty="0"/>
              <a:t>p-hacking…..</a:t>
            </a:r>
          </a:p>
        </p:txBody>
      </p:sp>
    </p:spTree>
    <p:extLst>
      <p:ext uri="{BB962C8B-B14F-4D97-AF65-F5344CB8AC3E}">
        <p14:creationId xmlns:p14="http://schemas.microsoft.com/office/powerpoint/2010/main" val="3663819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68CD5-E95F-0204-20D5-550B31BF16DE}"/>
              </a:ext>
            </a:extLst>
          </p:cNvPr>
          <p:cNvSpPr>
            <a:spLocks noGrp="1"/>
          </p:cNvSpPr>
          <p:nvPr>
            <p:ph type="title"/>
          </p:nvPr>
        </p:nvSpPr>
        <p:spPr>
          <a:xfrm>
            <a:off x="508000" y="540994"/>
            <a:ext cx="6695440" cy="1371600"/>
          </a:xfrm>
        </p:spPr>
        <p:txBody>
          <a:bodyPr/>
          <a:lstStyle/>
          <a:p>
            <a:r>
              <a:rPr lang="en-US" dirty="0"/>
              <a:t>Why do we use the p-value?</a:t>
            </a:r>
          </a:p>
        </p:txBody>
      </p:sp>
      <p:pic>
        <p:nvPicPr>
          <p:cNvPr id="5" name="Picture 4">
            <a:extLst>
              <a:ext uri="{FF2B5EF4-FFF2-40B4-BE49-F238E27FC236}">
                <a16:creationId xmlns:a16="http://schemas.microsoft.com/office/drawing/2014/main" id="{C4084752-94A0-8FC9-E72B-20930F951750}"/>
              </a:ext>
            </a:extLst>
          </p:cNvPr>
          <p:cNvPicPr>
            <a:picLocks noChangeAspect="1"/>
          </p:cNvPicPr>
          <p:nvPr/>
        </p:nvPicPr>
        <p:blipFill>
          <a:blip r:embed="rId2"/>
          <a:srcRect t="16563" b="7163"/>
          <a:stretch/>
        </p:blipFill>
        <p:spPr>
          <a:xfrm>
            <a:off x="8440124" y="690156"/>
            <a:ext cx="2683719" cy="2444876"/>
          </a:xfrm>
          <a:prstGeom prst="rect">
            <a:avLst/>
          </a:prstGeom>
        </p:spPr>
      </p:pic>
      <p:pic>
        <p:nvPicPr>
          <p:cNvPr id="7" name="Picture 6">
            <a:extLst>
              <a:ext uri="{FF2B5EF4-FFF2-40B4-BE49-F238E27FC236}">
                <a16:creationId xmlns:a16="http://schemas.microsoft.com/office/drawing/2014/main" id="{C632C936-2BF7-D31F-5DDE-559B74E8EBA4}"/>
              </a:ext>
            </a:extLst>
          </p:cNvPr>
          <p:cNvPicPr>
            <a:picLocks noChangeAspect="1"/>
          </p:cNvPicPr>
          <p:nvPr/>
        </p:nvPicPr>
        <p:blipFill>
          <a:blip r:embed="rId3"/>
          <a:stretch>
            <a:fillRect/>
          </a:stretch>
        </p:blipFill>
        <p:spPr>
          <a:xfrm>
            <a:off x="8440124" y="3547682"/>
            <a:ext cx="2635385" cy="2444876"/>
          </a:xfrm>
          <a:prstGeom prst="rect">
            <a:avLst/>
          </a:prstGeom>
        </p:spPr>
      </p:pic>
      <p:sp>
        <p:nvSpPr>
          <p:cNvPr id="8" name="TextBox 7">
            <a:extLst>
              <a:ext uri="{FF2B5EF4-FFF2-40B4-BE49-F238E27FC236}">
                <a16:creationId xmlns:a16="http://schemas.microsoft.com/office/drawing/2014/main" id="{25F013D2-0617-6EB2-4C4F-EC628ADBFD2E}"/>
              </a:ext>
            </a:extLst>
          </p:cNvPr>
          <p:cNvSpPr txBox="1"/>
          <p:nvPr/>
        </p:nvSpPr>
        <p:spPr>
          <a:xfrm>
            <a:off x="1066800" y="3048000"/>
            <a:ext cx="184731" cy="369332"/>
          </a:xfrm>
          <a:prstGeom prst="rect">
            <a:avLst/>
          </a:prstGeom>
          <a:noFill/>
        </p:spPr>
        <p:txBody>
          <a:bodyPr wrap="none" rtlCol="0">
            <a:spAutoFit/>
          </a:bodyPr>
          <a:lstStyle/>
          <a:p>
            <a:endParaRPr lang="en-US"/>
          </a:p>
        </p:txBody>
      </p:sp>
      <p:sp>
        <p:nvSpPr>
          <p:cNvPr id="3" name="TextBox 2">
            <a:extLst>
              <a:ext uri="{FF2B5EF4-FFF2-40B4-BE49-F238E27FC236}">
                <a16:creationId xmlns:a16="http://schemas.microsoft.com/office/drawing/2014/main" id="{EAC0BBBC-8E24-DD64-463C-9C5F26FFE897}"/>
              </a:ext>
            </a:extLst>
          </p:cNvPr>
          <p:cNvSpPr txBox="1"/>
          <p:nvPr/>
        </p:nvSpPr>
        <p:spPr>
          <a:xfrm>
            <a:off x="679302" y="2092464"/>
            <a:ext cx="7142480" cy="3108543"/>
          </a:xfrm>
          <a:prstGeom prst="rect">
            <a:avLst/>
          </a:prstGeom>
          <a:noFill/>
        </p:spPr>
        <p:txBody>
          <a:bodyPr wrap="square" rtlCol="0">
            <a:spAutoFit/>
          </a:bodyPr>
          <a:lstStyle/>
          <a:p>
            <a:pPr marL="285750" indent="-285750">
              <a:buFont typeface="Arial" panose="020B0604020202020204" pitchFamily="34" charset="0"/>
              <a:buChar char="•"/>
            </a:pPr>
            <a:r>
              <a:rPr lang="en-US" sz="2800" dirty="0"/>
              <a:t>Help make decisions and interpret results</a:t>
            </a:r>
          </a:p>
          <a:p>
            <a:pPr marL="285750" indent="-285750">
              <a:buFont typeface="Arial" panose="020B0604020202020204" pitchFamily="34" charset="0"/>
              <a:buChar char="•"/>
            </a:pPr>
            <a:r>
              <a:rPr lang="en-US" sz="2800" dirty="0"/>
              <a:t>Easy to calculate</a:t>
            </a:r>
          </a:p>
          <a:p>
            <a:pPr marL="285750" indent="-285750">
              <a:buFont typeface="Arial" panose="020B0604020202020204" pitchFamily="34" charset="0"/>
              <a:buChar char="•"/>
            </a:pPr>
            <a:r>
              <a:rPr lang="en-US" sz="2800" dirty="0"/>
              <a:t>Historically accepted and widely used</a:t>
            </a:r>
          </a:p>
          <a:p>
            <a:pPr marL="285750" indent="-285750">
              <a:buFont typeface="Arial" panose="020B0604020202020204" pitchFamily="34" charset="0"/>
              <a:buChar char="•"/>
            </a:pPr>
            <a:r>
              <a:rPr lang="en-US" sz="2800" dirty="0"/>
              <a:t>Broadly applicable across different tests</a:t>
            </a:r>
          </a:p>
          <a:p>
            <a:pPr marL="285750" indent="-285750">
              <a:buFont typeface="Arial" panose="020B0604020202020204" pitchFamily="34" charset="0"/>
              <a:buChar char="•"/>
            </a:pPr>
            <a:endParaRPr lang="en-US" sz="2800" dirty="0"/>
          </a:p>
        </p:txBody>
      </p:sp>
    </p:spTree>
    <p:extLst>
      <p:ext uri="{BB962C8B-B14F-4D97-AF65-F5344CB8AC3E}">
        <p14:creationId xmlns:p14="http://schemas.microsoft.com/office/powerpoint/2010/main" val="2426179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5AA7A-2423-5B3C-84F9-E99783F3EF53}"/>
              </a:ext>
            </a:extLst>
          </p:cNvPr>
          <p:cNvSpPr>
            <a:spLocks noGrp="1"/>
          </p:cNvSpPr>
          <p:nvPr>
            <p:ph type="title"/>
          </p:nvPr>
        </p:nvSpPr>
        <p:spPr>
          <a:xfrm>
            <a:off x="1066800" y="642594"/>
            <a:ext cx="7244080" cy="1371600"/>
          </a:xfrm>
        </p:spPr>
        <p:txBody>
          <a:bodyPr/>
          <a:lstStyle/>
          <a:p>
            <a:r>
              <a:rPr lang="en-US" dirty="0"/>
              <a:t>What are some problems with p-values?</a:t>
            </a:r>
          </a:p>
        </p:txBody>
      </p:sp>
      <p:sp>
        <p:nvSpPr>
          <p:cNvPr id="3" name="Content Placeholder 2">
            <a:extLst>
              <a:ext uri="{FF2B5EF4-FFF2-40B4-BE49-F238E27FC236}">
                <a16:creationId xmlns:a16="http://schemas.microsoft.com/office/drawing/2014/main" id="{56A6BD23-DDE8-BA7D-2A2F-3F197AE52080}"/>
              </a:ext>
            </a:extLst>
          </p:cNvPr>
          <p:cNvSpPr>
            <a:spLocks noGrp="1"/>
          </p:cNvSpPr>
          <p:nvPr>
            <p:ph idx="1"/>
          </p:nvPr>
        </p:nvSpPr>
        <p:spPr/>
        <p:txBody>
          <a:bodyPr>
            <a:normAutofit/>
          </a:bodyPr>
          <a:lstStyle/>
          <a:p>
            <a:endParaRPr lang="en-US" sz="2800" dirty="0"/>
          </a:p>
        </p:txBody>
      </p:sp>
      <p:pic>
        <p:nvPicPr>
          <p:cNvPr id="4" name="Picture 3">
            <a:extLst>
              <a:ext uri="{FF2B5EF4-FFF2-40B4-BE49-F238E27FC236}">
                <a16:creationId xmlns:a16="http://schemas.microsoft.com/office/drawing/2014/main" id="{0A811918-D54B-09BA-D967-81467208352F}"/>
              </a:ext>
            </a:extLst>
          </p:cNvPr>
          <p:cNvPicPr>
            <a:picLocks noChangeAspect="1"/>
          </p:cNvPicPr>
          <p:nvPr/>
        </p:nvPicPr>
        <p:blipFill>
          <a:blip r:embed="rId2"/>
          <a:srcRect t="16563" b="7163"/>
          <a:stretch/>
        </p:blipFill>
        <p:spPr>
          <a:xfrm>
            <a:off x="8440124" y="690156"/>
            <a:ext cx="2683719" cy="2444876"/>
          </a:xfrm>
          <a:prstGeom prst="rect">
            <a:avLst/>
          </a:prstGeom>
        </p:spPr>
      </p:pic>
      <p:pic>
        <p:nvPicPr>
          <p:cNvPr id="5" name="Picture 4">
            <a:extLst>
              <a:ext uri="{FF2B5EF4-FFF2-40B4-BE49-F238E27FC236}">
                <a16:creationId xmlns:a16="http://schemas.microsoft.com/office/drawing/2014/main" id="{E66FA209-FE94-ED90-73E7-F837E4AC9223}"/>
              </a:ext>
            </a:extLst>
          </p:cNvPr>
          <p:cNvPicPr>
            <a:picLocks noChangeAspect="1"/>
          </p:cNvPicPr>
          <p:nvPr/>
        </p:nvPicPr>
        <p:blipFill>
          <a:blip r:embed="rId3"/>
          <a:stretch>
            <a:fillRect/>
          </a:stretch>
        </p:blipFill>
        <p:spPr>
          <a:xfrm>
            <a:off x="8440124" y="3547682"/>
            <a:ext cx="2635385" cy="2444876"/>
          </a:xfrm>
          <a:prstGeom prst="rect">
            <a:avLst/>
          </a:prstGeom>
        </p:spPr>
      </p:pic>
    </p:spTree>
    <p:extLst>
      <p:ext uri="{BB962C8B-B14F-4D97-AF65-F5344CB8AC3E}">
        <p14:creationId xmlns:p14="http://schemas.microsoft.com/office/powerpoint/2010/main" val="3113911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5AA7A-2423-5B3C-84F9-E99783F3EF53}"/>
              </a:ext>
            </a:extLst>
          </p:cNvPr>
          <p:cNvSpPr>
            <a:spLocks noGrp="1"/>
          </p:cNvSpPr>
          <p:nvPr>
            <p:ph type="title"/>
          </p:nvPr>
        </p:nvSpPr>
        <p:spPr>
          <a:xfrm>
            <a:off x="1320800" y="198450"/>
            <a:ext cx="9337040" cy="1371600"/>
          </a:xfrm>
        </p:spPr>
        <p:txBody>
          <a:bodyPr/>
          <a:lstStyle/>
          <a:p>
            <a:r>
              <a:rPr lang="en-US" dirty="0"/>
              <a:t>What are some problems with p-values?</a:t>
            </a:r>
          </a:p>
        </p:txBody>
      </p:sp>
      <p:sp>
        <p:nvSpPr>
          <p:cNvPr id="3" name="Content Placeholder 2">
            <a:extLst>
              <a:ext uri="{FF2B5EF4-FFF2-40B4-BE49-F238E27FC236}">
                <a16:creationId xmlns:a16="http://schemas.microsoft.com/office/drawing/2014/main" id="{56A6BD23-DDE8-BA7D-2A2F-3F197AE52080}"/>
              </a:ext>
            </a:extLst>
          </p:cNvPr>
          <p:cNvSpPr>
            <a:spLocks noGrp="1"/>
          </p:cNvSpPr>
          <p:nvPr>
            <p:ph idx="1"/>
          </p:nvPr>
        </p:nvSpPr>
        <p:spPr>
          <a:xfrm>
            <a:off x="701040" y="1276921"/>
            <a:ext cx="5242560" cy="3849624"/>
          </a:xfrm>
        </p:spPr>
        <p:txBody>
          <a:bodyPr>
            <a:normAutofit lnSpcReduction="10000"/>
          </a:bodyPr>
          <a:lstStyle/>
          <a:p>
            <a:r>
              <a:rPr lang="en-US" sz="2800" dirty="0"/>
              <a:t> Frequently misinterpreted or misused</a:t>
            </a:r>
          </a:p>
          <a:p>
            <a:r>
              <a:rPr lang="en-US" sz="2800" dirty="0"/>
              <a:t>Leading to Type I (false positive) and Type II (false negative) Errors</a:t>
            </a:r>
          </a:p>
          <a:p>
            <a:r>
              <a:rPr lang="en-US" sz="2800" dirty="0"/>
              <a:t>Dependent on sample size and effect size</a:t>
            </a:r>
          </a:p>
        </p:txBody>
      </p:sp>
      <p:pic>
        <p:nvPicPr>
          <p:cNvPr id="1026" name="Picture 2">
            <a:extLst>
              <a:ext uri="{FF2B5EF4-FFF2-40B4-BE49-F238E27FC236}">
                <a16:creationId xmlns:a16="http://schemas.microsoft.com/office/drawing/2014/main" id="{E2B5D16C-4585-2FE2-1F9B-18FB985473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35040" y="1244986"/>
            <a:ext cx="5709920" cy="3247517"/>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42560E6D-0D5E-A325-A262-AF91421BA27E}"/>
              </a:ext>
            </a:extLst>
          </p:cNvPr>
          <p:cNvSpPr txBox="1"/>
          <p:nvPr/>
        </p:nvSpPr>
        <p:spPr>
          <a:xfrm>
            <a:off x="497840" y="5487281"/>
            <a:ext cx="11247120" cy="923330"/>
          </a:xfrm>
          <a:prstGeom prst="rect">
            <a:avLst/>
          </a:prstGeom>
          <a:noFill/>
        </p:spPr>
        <p:txBody>
          <a:bodyPr wrap="square">
            <a:spAutoFit/>
          </a:bodyPr>
          <a:lstStyle/>
          <a:p>
            <a:r>
              <a:rPr lang="en-US" b="0" i="0" dirty="0">
                <a:solidFill>
                  <a:srgbClr val="000000"/>
                </a:solidFill>
                <a:effectLst/>
                <a:latin typeface="Times New Roman" panose="02020603050405020304" pitchFamily="18" charset="0"/>
              </a:rPr>
              <a:t>Fisher (1973) </a:t>
            </a:r>
            <a:r>
              <a:rPr lang="en-US" b="1" i="0" dirty="0">
                <a:solidFill>
                  <a:srgbClr val="000000"/>
                </a:solidFill>
                <a:effectLst/>
                <a:latin typeface="Times New Roman" panose="02020603050405020304" pitchFamily="18" charset="0"/>
              </a:rPr>
              <a:t>intended the </a:t>
            </a:r>
            <a:r>
              <a:rPr lang="en-US" b="1" i="1" dirty="0">
                <a:solidFill>
                  <a:srgbClr val="000000"/>
                </a:solidFill>
                <a:effectLst/>
                <a:latin typeface="Times New Roman" panose="02020603050405020304" pitchFamily="18" charset="0"/>
              </a:rPr>
              <a:t>P</a:t>
            </a:r>
            <a:r>
              <a:rPr lang="en-US" b="1" i="0" dirty="0">
                <a:solidFill>
                  <a:srgbClr val="000000"/>
                </a:solidFill>
                <a:effectLst/>
                <a:latin typeface="Times New Roman" panose="02020603050405020304" pitchFamily="18" charset="0"/>
              </a:rPr>
              <a:t>-value to be combined with other sources of information from within and outside the study</a:t>
            </a:r>
            <a:r>
              <a:rPr lang="en-US" b="0" i="0" dirty="0">
                <a:solidFill>
                  <a:srgbClr val="000000"/>
                </a:solidFill>
                <a:effectLst/>
                <a:latin typeface="Times New Roman" panose="02020603050405020304" pitchFamily="18" charset="0"/>
              </a:rPr>
              <a:t>, </a:t>
            </a:r>
            <a:r>
              <a:rPr lang="en-US" b="1" i="0" dirty="0">
                <a:solidFill>
                  <a:srgbClr val="000000"/>
                </a:solidFill>
                <a:effectLst/>
                <a:latin typeface="Times New Roman" panose="02020603050405020304" pitchFamily="18" charset="0"/>
              </a:rPr>
              <a:t>often based on background knowledge</a:t>
            </a:r>
            <a:r>
              <a:rPr lang="en-US" b="0" i="0" dirty="0">
                <a:solidFill>
                  <a:srgbClr val="000000"/>
                </a:solidFill>
                <a:effectLst/>
                <a:latin typeface="Times New Roman" panose="02020603050405020304" pitchFamily="18" charset="0"/>
              </a:rPr>
              <a:t>. Thus, the researcher is </a:t>
            </a:r>
            <a:r>
              <a:rPr lang="en-US" b="0" i="1" dirty="0">
                <a:solidFill>
                  <a:srgbClr val="000000"/>
                </a:solidFill>
                <a:effectLst/>
                <a:latin typeface="Times New Roman" panose="02020603050405020304" pitchFamily="18" charset="0"/>
              </a:rPr>
              <a:t>not to </a:t>
            </a:r>
            <a:r>
              <a:rPr lang="en-US" b="0" i="0" dirty="0">
                <a:solidFill>
                  <a:srgbClr val="000000"/>
                </a:solidFill>
                <a:effectLst/>
                <a:latin typeface="Times New Roman" panose="02020603050405020304" pitchFamily="18" charset="0"/>
              </a:rPr>
              <a:t>place sole reliance on the </a:t>
            </a:r>
            <a:r>
              <a:rPr lang="en-US" b="0" i="1" dirty="0">
                <a:solidFill>
                  <a:srgbClr val="000000"/>
                </a:solidFill>
                <a:effectLst/>
                <a:latin typeface="Times New Roman" panose="02020603050405020304" pitchFamily="18" charset="0"/>
              </a:rPr>
              <a:t>P</a:t>
            </a:r>
            <a:r>
              <a:rPr lang="en-US" b="0" i="0" dirty="0">
                <a:solidFill>
                  <a:srgbClr val="000000"/>
                </a:solidFill>
                <a:effectLst/>
                <a:latin typeface="Times New Roman" panose="02020603050405020304" pitchFamily="18" charset="0"/>
              </a:rPr>
              <a:t>-value as a means of reaching a conclusion.  [https://www.sjsu.edu/faculty/gerstman/EpiInfo/pvalue.htm]</a:t>
            </a:r>
            <a:endParaRPr lang="en-US" dirty="0"/>
          </a:p>
        </p:txBody>
      </p:sp>
    </p:spTree>
    <p:extLst>
      <p:ext uri="{BB962C8B-B14F-4D97-AF65-F5344CB8AC3E}">
        <p14:creationId xmlns:p14="http://schemas.microsoft.com/office/powerpoint/2010/main" val="232198788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Custom 8">
      <a:dk1>
        <a:sysClr val="windowText" lastClr="000000"/>
      </a:dk1>
      <a:lt1>
        <a:sysClr val="window" lastClr="FFFFFF"/>
      </a:lt1>
      <a:dk2>
        <a:srgbClr val="696464"/>
      </a:dk2>
      <a:lt2>
        <a:srgbClr val="E9E5DC"/>
      </a:lt2>
      <a:accent1>
        <a:srgbClr val="96A9A9"/>
      </a:accent1>
      <a:accent2>
        <a:srgbClr val="CB581F"/>
      </a:accent2>
      <a:accent3>
        <a:srgbClr val="A28E6A"/>
      </a:accent3>
      <a:accent4>
        <a:srgbClr val="956251"/>
      </a:accent4>
      <a:accent5>
        <a:srgbClr val="918485"/>
      </a:accent5>
      <a:accent6>
        <a:srgbClr val="855D5D"/>
      </a:accent6>
      <a:hlink>
        <a:srgbClr val="D0690C"/>
      </a:hlink>
      <a:folHlink>
        <a:srgbClr val="9696A0"/>
      </a:folHlink>
    </a:clrScheme>
    <a:fontScheme name="Savon">
      <a:majorFont>
        <a:latin typeface="Sagona Extra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Sagona 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758</TotalTime>
  <Words>2044</Words>
  <Application>Microsoft Office PowerPoint</Application>
  <PresentationFormat>Widescreen</PresentationFormat>
  <Paragraphs>268</Paragraphs>
  <Slides>43</Slides>
  <Notes>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43</vt:i4>
      </vt:variant>
    </vt:vector>
  </HeadingPairs>
  <TitlesOfParts>
    <vt:vector size="56" baseType="lpstr">
      <vt:lpstr>Aptos</vt:lpstr>
      <vt:lpstr>Arial</vt:lpstr>
      <vt:lpstr>ElsevierSans</vt:lpstr>
      <vt:lpstr>Garamond</vt:lpstr>
      <vt:lpstr>Georgia</vt:lpstr>
      <vt:lpstr>Montserrat</vt:lpstr>
      <vt:lpstr>Open Sans</vt:lpstr>
      <vt:lpstr>Sagona Book</vt:lpstr>
      <vt:lpstr>Sagona ExtraLight</vt:lpstr>
      <vt:lpstr>Segoe Sans</vt:lpstr>
      <vt:lpstr>Source Serif Pro</vt:lpstr>
      <vt:lpstr>Times New Roman</vt:lpstr>
      <vt:lpstr>SavonVTI</vt:lpstr>
      <vt:lpstr>Rigor &amp; Reproducibility Discussions</vt:lpstr>
      <vt:lpstr>Questionable Research Practices and Publication Bias</vt:lpstr>
      <vt:lpstr>Objectives </vt:lpstr>
      <vt:lpstr>Did anything in the material provided surprise or concern you?</vt:lpstr>
      <vt:lpstr>Might you be guilty of any of these questionable practices?</vt:lpstr>
      <vt:lpstr>Why do we use the p-value?</vt:lpstr>
      <vt:lpstr>Why do we use the p-value?</vt:lpstr>
      <vt:lpstr>What are some problems with p-values?</vt:lpstr>
      <vt:lpstr>What are some problems with p-values?</vt:lpstr>
      <vt:lpstr>What does the p-value tell you?</vt:lpstr>
      <vt:lpstr>Why is p=0.05 “magic”?  Is there a better way?</vt:lpstr>
      <vt:lpstr>Alternative language and interpretation</vt:lpstr>
      <vt:lpstr>Are you aware of any alternatives or complementary approaches to the p-value?</vt:lpstr>
      <vt:lpstr>So what can you do when your data looks like this??</vt:lpstr>
      <vt:lpstr>So what can you do when your data looks like this??</vt:lpstr>
      <vt:lpstr>Why is p-hacking still happening?</vt:lpstr>
      <vt:lpstr>Why is p-hacking still happening?</vt:lpstr>
      <vt:lpstr>PowerPoint Presentation</vt:lpstr>
      <vt:lpstr>HARKing  Is it always a bad thing?  </vt:lpstr>
      <vt:lpstr>HARKing  Is it always a bad thing?  </vt:lpstr>
      <vt:lpstr>What are some differences between confirmatory and exploratory research?</vt:lpstr>
      <vt:lpstr>Confirmatory versus Exploratory Research</vt:lpstr>
      <vt:lpstr>Confirmatory versus Exploratory Research</vt:lpstr>
      <vt:lpstr>PowerPoint Presentation</vt:lpstr>
      <vt:lpstr>So ANY experiment looking for a worm knockdown to have ANY phenotype is already quite likely to be unsuccessful!</vt:lpstr>
      <vt:lpstr>Prior knowledge guides you where to look (and vastly improves your chances of success)!</vt:lpstr>
      <vt:lpstr>Both exploratory and confirmatory research can get to the right answer (with the right experiment)</vt:lpstr>
      <vt:lpstr>Knocking down APR1 does not make worms more foolish, but it does clearly make them longer</vt:lpstr>
      <vt:lpstr>What is the problem with changing the hypothesis to “APR1 affects length”?</vt:lpstr>
      <vt:lpstr>What is the problem with changing the hypothesis to “APR1 affects worm length”?</vt:lpstr>
      <vt:lpstr>But the observation is still there – what can you do??</vt:lpstr>
      <vt:lpstr>Some options</vt:lpstr>
      <vt:lpstr>Pre-registration</vt:lpstr>
      <vt:lpstr>Why is p-hacking still happening?</vt:lpstr>
      <vt:lpstr>What is Publication Bias?</vt:lpstr>
      <vt:lpstr>Publication Bias Inflates Perceived Efficacy of Depression Treatments </vt:lpstr>
      <vt:lpstr>How do you explain this?</vt:lpstr>
      <vt:lpstr>How do you explain this?</vt:lpstr>
      <vt:lpstr>What do we mean by “negative results”?</vt:lpstr>
      <vt:lpstr>What do we mean by “negative results”?</vt:lpstr>
      <vt:lpstr>What are some consequences of Publication Bias?</vt:lpstr>
      <vt:lpstr>Take home messages</vt:lpstr>
      <vt:lpstr>Next time (April 15)</vt:lpstr>
    </vt:vector>
  </TitlesOfParts>
  <Company>CVMBS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Wilusz,Carol</dc:creator>
  <cp:lastModifiedBy>Wilusz,Carol</cp:lastModifiedBy>
  <cp:revision>1</cp:revision>
  <dcterms:created xsi:type="dcterms:W3CDTF">2025-03-25T12:58:31Z</dcterms:created>
  <dcterms:modified xsi:type="dcterms:W3CDTF">2025-04-01T08:41:27Z</dcterms:modified>
</cp:coreProperties>
</file>

<file path=docProps/thumbnail.jpeg>
</file>